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4.xml" ContentType="application/vnd.openxmlformats-officedocument.presentationml.slideLayout+xml"/>
  <Override PartName="/ppt/charts/chart3.xml" ContentType="application/vnd.openxmlformats-officedocument.drawingml.char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charts/style1.xml" ContentType="application/vnd.ms-office.chartstyle+xml"/>
  <Override PartName="/ppt/charts/colors4.xml" ContentType="application/vnd.ms-office.chartcolor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style4.xml" ContentType="application/vnd.ms-office.chart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sldIdLst>
    <p:sldId id="292" r:id="rId2"/>
    <p:sldId id="294" r:id="rId3"/>
    <p:sldId id="295" r:id="rId4"/>
    <p:sldId id="296" r:id="rId5"/>
  </p:sldIdLst>
  <p:sldSz cx="12192000" cy="6858000"/>
  <p:notesSz cx="7010400" cy="9296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D653"/>
    <a:srgbClr val="FF9966"/>
    <a:srgbClr val="008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6327"/>
  </p:normalViewPr>
  <p:slideViewPr>
    <p:cSldViewPr snapToGrid="0" snapToObjects="1" showGuides="1">
      <p:cViewPr varScale="1">
        <p:scale>
          <a:sx n="138" d="100"/>
          <a:sy n="138" d="100"/>
        </p:scale>
        <p:origin x="120" y="720"/>
      </p:cViewPr>
      <p:guideLst>
        <p:guide orient="horz" pos="2160"/>
        <p:guide pos="52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Jan 25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1CF-4308-A8FA-5F740CC36EF2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3223-43E9-BBF0-BDD9ED5ABA52}"/>
              </c:ext>
            </c:extLst>
          </c:dPt>
          <c:dLbls>
            <c:dLbl>
              <c:idx val="16"/>
              <c:layout>
                <c:manualLayout>
                  <c:x val="2.77777777777777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31C-4F99-A509-6B1F0F8FA7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Tabelle1!$A$2:$A$18</c:f>
              <c:strCache>
                <c:ptCount val="17"/>
                <c:pt idx="0">
                  <c:v>BY</c:v>
                </c:pt>
                <c:pt idx="1">
                  <c:v>BW</c:v>
                </c:pt>
                <c:pt idx="2">
                  <c:v>RP</c:v>
                </c:pt>
                <c:pt idx="3">
                  <c:v>HE</c:v>
                </c:pt>
                <c:pt idx="4">
                  <c:v>SH</c:v>
                </c:pt>
                <c:pt idx="5">
                  <c:v>NI</c:v>
                </c:pt>
                <c:pt idx="6">
                  <c:v>D</c:v>
                </c:pt>
                <c:pt idx="7">
                  <c:v>TH</c:v>
                </c:pt>
                <c:pt idx="8">
                  <c:v>BB</c:v>
                </c:pt>
                <c:pt idx="9">
                  <c:v>SN</c:v>
                </c:pt>
                <c:pt idx="10">
                  <c:v>SL</c:v>
                </c:pt>
                <c:pt idx="11">
                  <c:v>NW</c:v>
                </c:pt>
                <c:pt idx="12">
                  <c:v>ST</c:v>
                </c:pt>
                <c:pt idx="13">
                  <c:v>HH</c:v>
                </c:pt>
                <c:pt idx="14">
                  <c:v>MV</c:v>
                </c:pt>
                <c:pt idx="15">
                  <c:v>BE</c:v>
                </c:pt>
                <c:pt idx="16">
                  <c:v>HB</c:v>
                </c:pt>
              </c:strCache>
            </c:strRef>
          </c:cat>
          <c:val>
            <c:numRef>
              <c:f>Tabelle1!$B$2:$B$18</c:f>
              <c:numCache>
                <c:formatCode>0.0%</c:formatCode>
                <c:ptCount val="17"/>
                <c:pt idx="0">
                  <c:v>4.2000000000000003E-2</c:v>
                </c:pt>
                <c:pt idx="1">
                  <c:v>4.5999999999999999E-2</c:v>
                </c:pt>
                <c:pt idx="2">
                  <c:v>5.6000000000000001E-2</c:v>
                </c:pt>
                <c:pt idx="3">
                  <c:v>5.8999999999999997E-2</c:v>
                </c:pt>
                <c:pt idx="4">
                  <c:v>6.2E-2</c:v>
                </c:pt>
                <c:pt idx="5">
                  <c:v>6.3E-2</c:v>
                </c:pt>
                <c:pt idx="6">
                  <c:v>6.4000000000000001E-2</c:v>
                </c:pt>
                <c:pt idx="7">
                  <c:v>6.6000000000000003E-2</c:v>
                </c:pt>
                <c:pt idx="8">
                  <c:v>6.6000000000000003E-2</c:v>
                </c:pt>
                <c:pt idx="9">
                  <c:v>7.0000000000000007E-2</c:v>
                </c:pt>
                <c:pt idx="10">
                  <c:v>7.4999999999999997E-2</c:v>
                </c:pt>
                <c:pt idx="11">
                  <c:v>7.9000000000000001E-2</c:v>
                </c:pt>
                <c:pt idx="12">
                  <c:v>8.3000000000000004E-2</c:v>
                </c:pt>
                <c:pt idx="13">
                  <c:v>8.4000000000000005E-2</c:v>
                </c:pt>
                <c:pt idx="14">
                  <c:v>8.5999999999999993E-2</c:v>
                </c:pt>
                <c:pt idx="15">
                  <c:v>0.10199999999999999</c:v>
                </c:pt>
                <c:pt idx="16">
                  <c:v>0.11600000000000001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CF-4308-A8FA-5F740CC36E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61373880"/>
        <c:axId val="561374208"/>
        <c:axId val="0"/>
      </c:bar3DChart>
      <c:catAx>
        <c:axId val="561373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61374208"/>
        <c:crosses val="autoZero"/>
        <c:auto val="1"/>
        <c:lblAlgn val="ctr"/>
        <c:lblOffset val="100"/>
        <c:noMultiLvlLbl val="0"/>
      </c:catAx>
      <c:valAx>
        <c:axId val="561374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61373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Jan 25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8B1-48AD-9849-73B4C5133539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7DC2-4092-940B-817240B08099}"/>
              </c:ext>
            </c:extLst>
          </c:dPt>
          <c:dLbls>
            <c:dLbl>
              <c:idx val="15"/>
              <c:layout>
                <c:manualLayout>
                  <c:x val="3.1400966183574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031-407B-9006-A752E8B0AA3C}"/>
                </c:ext>
              </c:extLst>
            </c:dLbl>
            <c:dLbl>
              <c:idx val="16"/>
              <c:layout>
                <c:manualLayout>
                  <c:x val="3.623188405797101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8B1-48AD-9849-73B4C51335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Tabelle1!$A$2:$A$18</c:f>
              <c:strCache>
                <c:ptCount val="17"/>
                <c:pt idx="0">
                  <c:v>BY</c:v>
                </c:pt>
                <c:pt idx="1">
                  <c:v>BW</c:v>
                </c:pt>
                <c:pt idx="2">
                  <c:v>HE</c:v>
                </c:pt>
                <c:pt idx="3">
                  <c:v>RP</c:v>
                </c:pt>
                <c:pt idx="4">
                  <c:v>D</c:v>
                </c:pt>
                <c:pt idx="5">
                  <c:v>HH</c:v>
                </c:pt>
                <c:pt idx="6">
                  <c:v>BE</c:v>
                </c:pt>
                <c:pt idx="7">
                  <c:v>NI</c:v>
                </c:pt>
                <c:pt idx="8">
                  <c:v>TH</c:v>
                </c:pt>
                <c:pt idx="9">
                  <c:v>SH</c:v>
                </c:pt>
                <c:pt idx="10">
                  <c:v>NW</c:v>
                </c:pt>
                <c:pt idx="11">
                  <c:v>BB</c:v>
                </c:pt>
                <c:pt idx="12">
                  <c:v>SL</c:v>
                </c:pt>
                <c:pt idx="13">
                  <c:v>MV</c:v>
                </c:pt>
                <c:pt idx="14">
                  <c:v>ST</c:v>
                </c:pt>
                <c:pt idx="15">
                  <c:v>SN</c:v>
                </c:pt>
                <c:pt idx="16">
                  <c:v>HB</c:v>
                </c:pt>
              </c:strCache>
            </c:strRef>
          </c:cat>
          <c:val>
            <c:numRef>
              <c:f>Tabelle1!$B$2:$B$18</c:f>
              <c:numCache>
                <c:formatCode>0.0%</c:formatCode>
                <c:ptCount val="17"/>
                <c:pt idx="0">
                  <c:v>9.8000000000000004E-2</c:v>
                </c:pt>
                <c:pt idx="1">
                  <c:v>0.107</c:v>
                </c:pt>
                <c:pt idx="2">
                  <c:v>0.14199999999999999</c:v>
                </c:pt>
                <c:pt idx="3">
                  <c:v>0.14399999999999999</c:v>
                </c:pt>
                <c:pt idx="4">
                  <c:v>0.157</c:v>
                </c:pt>
                <c:pt idx="5">
                  <c:v>0.17699999999999999</c:v>
                </c:pt>
                <c:pt idx="6">
                  <c:v>0.18</c:v>
                </c:pt>
                <c:pt idx="7">
                  <c:v>0.182</c:v>
                </c:pt>
                <c:pt idx="8">
                  <c:v>0.192</c:v>
                </c:pt>
                <c:pt idx="9">
                  <c:v>0.19900000000000001</c:v>
                </c:pt>
                <c:pt idx="10">
                  <c:v>0.20200000000000001</c:v>
                </c:pt>
                <c:pt idx="11">
                  <c:v>0.20799999999999999</c:v>
                </c:pt>
                <c:pt idx="12">
                  <c:v>0.215</c:v>
                </c:pt>
                <c:pt idx="13">
                  <c:v>0.23400000000000001</c:v>
                </c:pt>
                <c:pt idx="14">
                  <c:v>0.23599999999999999</c:v>
                </c:pt>
                <c:pt idx="15">
                  <c:v>0.23699999999999999</c:v>
                </c:pt>
                <c:pt idx="16">
                  <c:v>0.247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B1-48AD-9849-73B4C51335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3994496"/>
        <c:axId val="383999744"/>
        <c:axId val="0"/>
      </c:bar3DChart>
      <c:catAx>
        <c:axId val="38399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83999744"/>
        <c:crosses val="autoZero"/>
        <c:auto val="1"/>
        <c:lblAlgn val="ctr"/>
        <c:lblOffset val="100"/>
        <c:noMultiLvlLbl val="0"/>
      </c:catAx>
      <c:valAx>
        <c:axId val="383999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83994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Jan 25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29A-4A50-ABF3-3DEF095AFAE4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F465-4B32-AB22-0016A7B35DFE}"/>
              </c:ext>
            </c:extLst>
          </c:dPt>
          <c:dLbls>
            <c:dLbl>
              <c:idx val="0"/>
              <c:layout>
                <c:manualLayout>
                  <c:x val="2.41545893719806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29A-4A50-ABF3-3DEF095AFAE4}"/>
                </c:ext>
              </c:extLst>
            </c:dLbl>
            <c:dLbl>
              <c:idx val="14"/>
              <c:layout>
                <c:manualLayout>
                  <c:x val="2.65700483091787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E14-4CE7-84DD-1762E344AC02}"/>
                </c:ext>
              </c:extLst>
            </c:dLbl>
            <c:dLbl>
              <c:idx val="15"/>
              <c:layout>
                <c:manualLayout>
                  <c:x val="2.53623188405797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624-4626-BDAE-5A67FE0F3280}"/>
                </c:ext>
              </c:extLst>
            </c:dLbl>
            <c:dLbl>
              <c:idx val="16"/>
              <c:layout>
                <c:manualLayout>
                  <c:x val="2.77777777777777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29A-4A50-ABF3-3DEF095AFA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Tabelle1!$A$2:$A$18</c:f>
              <c:strCache>
                <c:ptCount val="17"/>
                <c:pt idx="0">
                  <c:v>BY</c:v>
                </c:pt>
                <c:pt idx="1">
                  <c:v>BW</c:v>
                </c:pt>
                <c:pt idx="2">
                  <c:v>HE</c:v>
                </c:pt>
                <c:pt idx="3">
                  <c:v>RP</c:v>
                </c:pt>
                <c:pt idx="4">
                  <c:v>D</c:v>
                </c:pt>
                <c:pt idx="5">
                  <c:v>BE</c:v>
                </c:pt>
                <c:pt idx="6">
                  <c:v>HH</c:v>
                </c:pt>
                <c:pt idx="7">
                  <c:v>NI</c:v>
                </c:pt>
                <c:pt idx="8">
                  <c:v>SH</c:v>
                </c:pt>
                <c:pt idx="9">
                  <c:v>SL</c:v>
                </c:pt>
                <c:pt idx="10">
                  <c:v>NW</c:v>
                </c:pt>
                <c:pt idx="11">
                  <c:v>TH</c:v>
                </c:pt>
                <c:pt idx="12">
                  <c:v>BB</c:v>
                </c:pt>
                <c:pt idx="13">
                  <c:v>MV</c:v>
                </c:pt>
                <c:pt idx="14">
                  <c:v>SN</c:v>
                </c:pt>
                <c:pt idx="15">
                  <c:v>HB</c:v>
                </c:pt>
                <c:pt idx="16">
                  <c:v>ST</c:v>
                </c:pt>
              </c:strCache>
            </c:strRef>
          </c:cat>
          <c:val>
            <c:numRef>
              <c:f>Tabelle1!$B$2:$B$18</c:f>
              <c:numCache>
                <c:formatCode>0.0%</c:formatCode>
                <c:ptCount val="17"/>
                <c:pt idx="0">
                  <c:v>0.108</c:v>
                </c:pt>
                <c:pt idx="1">
                  <c:v>0.121</c:v>
                </c:pt>
                <c:pt idx="2">
                  <c:v>0.16500000000000001</c:v>
                </c:pt>
                <c:pt idx="3">
                  <c:v>0.16700000000000001</c:v>
                </c:pt>
                <c:pt idx="4">
                  <c:v>0.18</c:v>
                </c:pt>
                <c:pt idx="5">
                  <c:v>0.19800000000000001</c:v>
                </c:pt>
                <c:pt idx="6">
                  <c:v>0.20599999999999999</c:v>
                </c:pt>
                <c:pt idx="7">
                  <c:v>0.217</c:v>
                </c:pt>
                <c:pt idx="8">
                  <c:v>0.23200000000000001</c:v>
                </c:pt>
                <c:pt idx="9">
                  <c:v>0.23499999999999999</c:v>
                </c:pt>
                <c:pt idx="10">
                  <c:v>0.23499999999999999</c:v>
                </c:pt>
                <c:pt idx="11">
                  <c:v>0.23699999999999999</c:v>
                </c:pt>
                <c:pt idx="12">
                  <c:v>0.248</c:v>
                </c:pt>
                <c:pt idx="13">
                  <c:v>0.27600000000000002</c:v>
                </c:pt>
                <c:pt idx="14">
                  <c:v>0.29099999999999998</c:v>
                </c:pt>
                <c:pt idx="15">
                  <c:v>0.29599999999999999</c:v>
                </c:pt>
                <c:pt idx="16">
                  <c:v>0.309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9A-4A50-ABF3-3DEF095AFA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9830272"/>
        <c:axId val="489833880"/>
        <c:axId val="0"/>
      </c:bar3DChart>
      <c:catAx>
        <c:axId val="48983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89833880"/>
        <c:crosses val="autoZero"/>
        <c:auto val="1"/>
        <c:lblAlgn val="ctr"/>
        <c:lblOffset val="100"/>
        <c:noMultiLvlLbl val="0"/>
      </c:catAx>
      <c:valAx>
        <c:axId val="489833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89830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8 </a:t>
            </a:r>
            <a:r>
              <a:rPr lang="en-US" dirty="0" err="1" smtClean="0"/>
              <a:t>Haupt-Asylherkunftsländer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ELB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gesamt</a:t>
            </a:r>
            <a:r>
              <a:rPr lang="en-US" baseline="0" dirty="0" smtClean="0"/>
              <a:t>: 55.477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ELB 8 HKL</c:v>
                </c:pt>
              </c:strCache>
            </c:strRef>
          </c:tx>
          <c:spPr>
            <a:solidFill>
              <a:srgbClr val="002060"/>
            </a:solidFill>
          </c:spPr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691-46DE-848A-8B35EAEBF197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7691-46DE-848A-8B35EAEBF197}"/>
              </c:ext>
            </c:extLst>
          </c:dPt>
          <c:dLbls>
            <c:dLbl>
              <c:idx val="0"/>
              <c:layout>
                <c:manualLayout>
                  <c:x val="-0.21467761301335894"/>
                  <c:y val="5.215117006178825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19.868</a:t>
                    </a:r>
                    <a:endParaRPr lang="en-US" dirty="0" smtClean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691-46DE-848A-8B35EAEBF197}"/>
                </c:ext>
              </c:extLst>
            </c:dLbl>
            <c:dLbl>
              <c:idx val="1"/>
              <c:layout>
                <c:manualLayout>
                  <c:x val="0.23194218581064627"/>
                  <c:y val="-0.1407748997232307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35.609</a:t>
                    </a:r>
                    <a:endParaRPr lang="en-US" dirty="0" smtClean="0"/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691-46DE-848A-8B35EAEBF1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arbeitslose ELB</c:v>
                </c:pt>
                <c:pt idx="1">
                  <c:v>nicht arbeitslose ELB</c:v>
                </c:pt>
              </c:strCache>
            </c:strRef>
          </c:cat>
          <c:val>
            <c:numRef>
              <c:f>Tabelle1!$B$2:$B$3</c:f>
              <c:numCache>
                <c:formatCode>#,##0</c:formatCode>
                <c:ptCount val="2"/>
                <c:pt idx="0">
                  <c:v>19868</c:v>
                </c:pt>
                <c:pt idx="1">
                  <c:v>35609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91-46DE-848A-8B35EAEBF1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Ukraine</a:t>
            </a:r>
          </a:p>
          <a:p>
            <a:pPr>
              <a:defRPr/>
            </a:pPr>
            <a:r>
              <a:rPr lang="en-US" dirty="0" smtClean="0"/>
              <a:t>ELB </a:t>
            </a:r>
            <a:r>
              <a:rPr lang="en-US" dirty="0" err="1" smtClean="0"/>
              <a:t>gesamt</a:t>
            </a:r>
            <a:r>
              <a:rPr lang="en-US" dirty="0" smtClean="0"/>
              <a:t>: </a:t>
            </a:r>
            <a:r>
              <a:rPr lang="en-US" dirty="0" smtClean="0"/>
              <a:t>63.999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839733494851606E-2"/>
          <c:y val="0.16922916934766177"/>
          <c:w val="0.81858994548758324"/>
          <c:h val="0.66518456725566999"/>
        </c:manualLayout>
      </c:layout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ELB Ukraine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4481-47A5-9C88-A1C12AD24A9F}"/>
              </c:ext>
            </c:extLst>
          </c:dPt>
          <c:dPt>
            <c:idx val="1"/>
            <c:bubble3D val="0"/>
            <c:explosion val="1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481-47A5-9C88-A1C12AD24A9F}"/>
              </c:ext>
            </c:extLst>
          </c:dPt>
          <c:dLbls>
            <c:dLbl>
              <c:idx val="0"/>
              <c:layout>
                <c:manualLayout>
                  <c:x val="-0.20306672723601857"/>
                  <c:y val="5.12970276751195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22.739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481-47A5-9C88-A1C12AD24A9F}"/>
                </c:ext>
              </c:extLst>
            </c:dLbl>
            <c:dLbl>
              <c:idx val="1"/>
              <c:layout>
                <c:manualLayout>
                  <c:x val="0.27655289723399962"/>
                  <c:y val="-0.1330726650873717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41.260</a:t>
                    </a:r>
                    <a:endParaRPr lang="en-US" dirty="0" smtClean="0"/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481-47A5-9C88-A1C12AD24A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arbeitslose ELB</c:v>
                </c:pt>
                <c:pt idx="1">
                  <c:v>nicht arbeitslose ELB</c:v>
                </c:pt>
              </c:strCache>
            </c:strRef>
          </c:cat>
          <c:val>
            <c:numRef>
              <c:f>Tabelle1!$B$2:$B$3</c:f>
              <c:numCache>
                <c:formatCode>#,##0</c:formatCode>
                <c:ptCount val="2"/>
                <c:pt idx="0">
                  <c:v>22739</c:v>
                </c:pt>
                <c:pt idx="1">
                  <c:v>41260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81-47A5-9C88-A1C12AD24A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04E71B6-8FF3-2746-AC48-04FFCDDCB70F}" type="datetimeFigureOut">
              <a:rPr lang="de-DE" smtClean="0"/>
              <a:t>10.02.2025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0787D1-88AC-E24D-BE44-44EDB5BBF5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7765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2444F87-0AD8-5B4C-B906-550B3F3112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1211918"/>
            <a:ext cx="12191998" cy="5646082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PK"/>
          </a:p>
        </p:txBody>
      </p:sp>
      <p:pic>
        <p:nvPicPr>
          <p:cNvPr id="16" name="Bild 21">
            <a:extLst>
              <a:ext uri="{FF2B5EF4-FFF2-40B4-BE49-F238E27FC236}">
                <a16:creationId xmlns:a16="http://schemas.microsoft.com/office/drawing/2014/main" id="{74069742-F72B-6340-9E52-BFEA4C5E59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200" y="-1007"/>
            <a:ext cx="7289800" cy="121292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50AED8A0-C21A-6C4B-B951-45C2E7C065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331855"/>
            <a:ext cx="12192000" cy="2526145"/>
          </a:xfrm>
          <a:solidFill>
            <a:srgbClr val="008FCF">
              <a:alpha val="80000"/>
            </a:srgbClr>
          </a:solidFill>
        </p:spPr>
        <p:txBody>
          <a:bodyPr lIns="1044000" tIns="503999" anchor="t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F69C98CB-B28C-9949-A8B7-5FD777E8F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1363" y="5551257"/>
            <a:ext cx="9220200" cy="53591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5644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391DF6EC-D76D-CA42-9DC1-D9A35ADDE5D7}"/>
              </a:ext>
            </a:extLst>
          </p:cNvPr>
          <p:cNvSpPr/>
          <p:nvPr userDrawn="1"/>
        </p:nvSpPr>
        <p:spPr>
          <a:xfrm>
            <a:off x="812800" y="2004057"/>
            <a:ext cx="2540000" cy="41581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3B1729E-FD19-094D-ADC8-BA40953DFA54}"/>
              </a:ext>
            </a:extLst>
          </p:cNvPr>
          <p:cNvSpPr/>
          <p:nvPr userDrawn="1"/>
        </p:nvSpPr>
        <p:spPr>
          <a:xfrm>
            <a:off x="0" y="6372858"/>
            <a:ext cx="12192000" cy="497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91"/>
            <a:ext cx="10515600" cy="497252"/>
          </a:xfrm>
        </p:spPr>
        <p:txBody>
          <a:bodyPr lIns="0" anchor="t">
            <a:norm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8CAE-9C26-224E-990A-582F1D070E0A}" type="datetime1">
              <a:rPr lang="de-DE" smtClean="0"/>
              <a:t>10.02.2025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 Test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21">
            <a:extLst>
              <a:ext uri="{FF2B5EF4-FFF2-40B4-BE49-F238E27FC236}">
                <a16:creationId xmlns:a16="http://schemas.microsoft.com/office/drawing/2014/main" id="{C079A850-5EBD-814C-9E68-E8C8AF368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63"/>
          <a:stretch/>
        </p:blipFill>
        <p:spPr>
          <a:xfrm>
            <a:off x="11493584" y="6345149"/>
            <a:ext cx="699143" cy="54264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00840CB-4EFB-F34E-8720-7957F9698A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39F9D7E5-571E-6D47-BC10-EF07EE461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582" y="2886952"/>
            <a:ext cx="2244436" cy="3135157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1FF7550E-8AC4-5C4D-A227-2290B320FCF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60582" y="2443604"/>
            <a:ext cx="2244436" cy="334296"/>
          </a:xfrm>
        </p:spPr>
        <p:txBody>
          <a:bodyPr>
            <a:noAutofit/>
          </a:bodyPr>
          <a:lstStyle>
            <a:lvl1pPr marL="0" indent="0">
              <a:buNone/>
              <a:defRPr sz="20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60023EE8-8361-2B43-88FC-F06342C8936C}"/>
              </a:ext>
            </a:extLst>
          </p:cNvPr>
          <p:cNvCxnSpPr>
            <a:cxnSpLocks/>
          </p:cNvCxnSpPr>
          <p:nvPr userDrawn="1"/>
        </p:nvCxnSpPr>
        <p:spPr>
          <a:xfrm>
            <a:off x="1022927" y="2262042"/>
            <a:ext cx="1713126" cy="0"/>
          </a:xfrm>
          <a:prstGeom prst="line">
            <a:avLst/>
          </a:prstGeom>
          <a:ln w="635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eck 31">
            <a:extLst>
              <a:ext uri="{FF2B5EF4-FFF2-40B4-BE49-F238E27FC236}">
                <a16:creationId xmlns:a16="http://schemas.microsoft.com/office/drawing/2014/main" id="{4FACD5BB-BC42-3046-AD09-E8CBAD3A10AA}"/>
              </a:ext>
            </a:extLst>
          </p:cNvPr>
          <p:cNvSpPr/>
          <p:nvPr userDrawn="1"/>
        </p:nvSpPr>
        <p:spPr>
          <a:xfrm>
            <a:off x="3482109" y="2004057"/>
            <a:ext cx="2540000" cy="41581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FB364D87-B340-0A43-AC38-42A2B56CC3AC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629891" y="2886952"/>
            <a:ext cx="2244436" cy="3135157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F3703018-93A0-9647-8462-0BB43FA1F9C6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3629891" y="2443604"/>
            <a:ext cx="2244436" cy="334296"/>
          </a:xfrm>
        </p:spPr>
        <p:txBody>
          <a:bodyPr>
            <a:noAutofit/>
          </a:bodyPr>
          <a:lstStyle>
            <a:lvl1pPr marL="0" indent="0">
              <a:buNone/>
              <a:defRPr sz="20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cxnSp>
        <p:nvCxnSpPr>
          <p:cNvPr id="35" name="Straight Connector 11">
            <a:extLst>
              <a:ext uri="{FF2B5EF4-FFF2-40B4-BE49-F238E27FC236}">
                <a16:creationId xmlns:a16="http://schemas.microsoft.com/office/drawing/2014/main" id="{1ADD09B1-F3CE-C144-84C4-71D6F5060C78}"/>
              </a:ext>
            </a:extLst>
          </p:cNvPr>
          <p:cNvCxnSpPr>
            <a:cxnSpLocks/>
          </p:cNvCxnSpPr>
          <p:nvPr userDrawn="1"/>
        </p:nvCxnSpPr>
        <p:spPr>
          <a:xfrm>
            <a:off x="3710709" y="2262042"/>
            <a:ext cx="1713126" cy="0"/>
          </a:xfrm>
          <a:prstGeom prst="line">
            <a:avLst/>
          </a:prstGeom>
          <a:ln w="635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>
            <a:extLst>
              <a:ext uri="{FF2B5EF4-FFF2-40B4-BE49-F238E27FC236}">
                <a16:creationId xmlns:a16="http://schemas.microsoft.com/office/drawing/2014/main" id="{0AC82B91-7A92-3E4E-AD4F-F96F76EA7FE6}"/>
              </a:ext>
            </a:extLst>
          </p:cNvPr>
          <p:cNvSpPr/>
          <p:nvPr userDrawn="1"/>
        </p:nvSpPr>
        <p:spPr>
          <a:xfrm>
            <a:off x="8820727" y="2004057"/>
            <a:ext cx="2540000" cy="41581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7CA28DB4-F15C-0B4E-B034-BEBE2E277180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968509" y="2886952"/>
            <a:ext cx="2244436" cy="3135157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EB9D12EE-C15F-A649-84DE-80C02EFF103F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8968509" y="2443604"/>
            <a:ext cx="2244436" cy="334296"/>
          </a:xfrm>
        </p:spPr>
        <p:txBody>
          <a:bodyPr>
            <a:noAutofit/>
          </a:bodyPr>
          <a:lstStyle>
            <a:lvl1pPr marL="0" indent="0">
              <a:buNone/>
              <a:defRPr sz="20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cxnSp>
        <p:nvCxnSpPr>
          <p:cNvPr id="39" name="Straight Connector 11">
            <a:extLst>
              <a:ext uri="{FF2B5EF4-FFF2-40B4-BE49-F238E27FC236}">
                <a16:creationId xmlns:a16="http://schemas.microsoft.com/office/drawing/2014/main" id="{3EFEC809-E4A0-6442-8140-E7F650F9FDC7}"/>
              </a:ext>
            </a:extLst>
          </p:cNvPr>
          <p:cNvCxnSpPr>
            <a:cxnSpLocks/>
          </p:cNvCxnSpPr>
          <p:nvPr userDrawn="1"/>
        </p:nvCxnSpPr>
        <p:spPr>
          <a:xfrm>
            <a:off x="9030854" y="2262042"/>
            <a:ext cx="1713126" cy="0"/>
          </a:xfrm>
          <a:prstGeom prst="line">
            <a:avLst/>
          </a:prstGeom>
          <a:ln w="635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eck 39">
            <a:extLst>
              <a:ext uri="{FF2B5EF4-FFF2-40B4-BE49-F238E27FC236}">
                <a16:creationId xmlns:a16="http://schemas.microsoft.com/office/drawing/2014/main" id="{3ABF5046-7412-D841-A34F-4277B17FE68C}"/>
              </a:ext>
            </a:extLst>
          </p:cNvPr>
          <p:cNvSpPr/>
          <p:nvPr userDrawn="1"/>
        </p:nvSpPr>
        <p:spPr>
          <a:xfrm>
            <a:off x="6151418" y="2004057"/>
            <a:ext cx="2540000" cy="41581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Textplatzhalter 3">
            <a:extLst>
              <a:ext uri="{FF2B5EF4-FFF2-40B4-BE49-F238E27FC236}">
                <a16:creationId xmlns:a16="http://schemas.microsoft.com/office/drawing/2014/main" id="{DA417677-7B80-0C42-9ACB-E559482A28D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299200" y="2886952"/>
            <a:ext cx="2244436" cy="3135157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2" name="Textplatzhalter 3">
            <a:extLst>
              <a:ext uri="{FF2B5EF4-FFF2-40B4-BE49-F238E27FC236}">
                <a16:creationId xmlns:a16="http://schemas.microsoft.com/office/drawing/2014/main" id="{AC8FFF84-954C-AA48-B9B3-08C41B9EF65F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6299200" y="2443604"/>
            <a:ext cx="2244436" cy="334296"/>
          </a:xfrm>
        </p:spPr>
        <p:txBody>
          <a:bodyPr>
            <a:noAutofit/>
          </a:bodyPr>
          <a:lstStyle>
            <a:lvl1pPr marL="0" indent="0">
              <a:buNone/>
              <a:defRPr sz="20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cxnSp>
        <p:nvCxnSpPr>
          <p:cNvPr id="43" name="Straight Connector 11">
            <a:extLst>
              <a:ext uri="{FF2B5EF4-FFF2-40B4-BE49-F238E27FC236}">
                <a16:creationId xmlns:a16="http://schemas.microsoft.com/office/drawing/2014/main" id="{DBA8642A-BC10-F043-AD5C-3C88233D301F}"/>
              </a:ext>
            </a:extLst>
          </p:cNvPr>
          <p:cNvCxnSpPr>
            <a:cxnSpLocks/>
          </p:cNvCxnSpPr>
          <p:nvPr userDrawn="1"/>
        </p:nvCxnSpPr>
        <p:spPr>
          <a:xfrm>
            <a:off x="6370781" y="2262042"/>
            <a:ext cx="1713126" cy="0"/>
          </a:xfrm>
          <a:prstGeom prst="line">
            <a:avLst/>
          </a:prstGeom>
          <a:ln w="635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84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391DF6EC-D76D-CA42-9DC1-D9A35ADDE5D7}"/>
              </a:ext>
            </a:extLst>
          </p:cNvPr>
          <p:cNvSpPr/>
          <p:nvPr userDrawn="1"/>
        </p:nvSpPr>
        <p:spPr>
          <a:xfrm>
            <a:off x="812800" y="2004057"/>
            <a:ext cx="2540000" cy="4158151"/>
          </a:xfrm>
          <a:prstGeom prst="rect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3B1729E-FD19-094D-ADC8-BA40953DFA54}"/>
              </a:ext>
            </a:extLst>
          </p:cNvPr>
          <p:cNvSpPr/>
          <p:nvPr userDrawn="1"/>
        </p:nvSpPr>
        <p:spPr>
          <a:xfrm>
            <a:off x="0" y="6372858"/>
            <a:ext cx="12192000" cy="497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91"/>
            <a:ext cx="10515600" cy="497252"/>
          </a:xfrm>
        </p:spPr>
        <p:txBody>
          <a:bodyPr lIns="0" anchor="t">
            <a:norm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E4E3-45BE-4242-B78D-6D6C1678E3AD}" type="datetime1">
              <a:rPr lang="de-DE" smtClean="0"/>
              <a:t>10.02.2025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 Test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21">
            <a:extLst>
              <a:ext uri="{FF2B5EF4-FFF2-40B4-BE49-F238E27FC236}">
                <a16:creationId xmlns:a16="http://schemas.microsoft.com/office/drawing/2014/main" id="{C079A850-5EBD-814C-9E68-E8C8AF368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63"/>
          <a:stretch/>
        </p:blipFill>
        <p:spPr>
          <a:xfrm>
            <a:off x="11493584" y="6345149"/>
            <a:ext cx="699143" cy="54264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39F9D7E5-571E-6D47-BC10-EF07EE461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582" y="2886952"/>
            <a:ext cx="2244436" cy="3135157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1FF7550E-8AC4-5C4D-A227-2290B320FCF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60582" y="2443604"/>
            <a:ext cx="2244436" cy="334296"/>
          </a:xfrm>
        </p:spPr>
        <p:txBody>
          <a:bodyPr>
            <a:noAutofit/>
          </a:bodyPr>
          <a:lstStyle>
            <a:lvl1pPr marL="0" indent="0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60023EE8-8361-2B43-88FC-F06342C8936C}"/>
              </a:ext>
            </a:extLst>
          </p:cNvPr>
          <p:cNvCxnSpPr>
            <a:cxnSpLocks/>
          </p:cNvCxnSpPr>
          <p:nvPr userDrawn="1"/>
        </p:nvCxnSpPr>
        <p:spPr>
          <a:xfrm>
            <a:off x="1022927" y="2262042"/>
            <a:ext cx="1713126" cy="0"/>
          </a:xfrm>
          <a:prstGeom prst="line">
            <a:avLst/>
          </a:prstGeom>
          <a:ln w="635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eck 31">
            <a:extLst>
              <a:ext uri="{FF2B5EF4-FFF2-40B4-BE49-F238E27FC236}">
                <a16:creationId xmlns:a16="http://schemas.microsoft.com/office/drawing/2014/main" id="{4FACD5BB-BC42-3046-AD09-E8CBAD3A10AA}"/>
              </a:ext>
            </a:extLst>
          </p:cNvPr>
          <p:cNvSpPr/>
          <p:nvPr userDrawn="1"/>
        </p:nvSpPr>
        <p:spPr>
          <a:xfrm>
            <a:off x="3482109" y="2004057"/>
            <a:ext cx="2540000" cy="4158151"/>
          </a:xfrm>
          <a:prstGeom prst="rect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FB364D87-B340-0A43-AC38-42A2B56CC3AC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629891" y="2886952"/>
            <a:ext cx="2244436" cy="3135157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F3703018-93A0-9647-8462-0BB43FA1F9C6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3629891" y="2443604"/>
            <a:ext cx="2244436" cy="334296"/>
          </a:xfrm>
        </p:spPr>
        <p:txBody>
          <a:bodyPr>
            <a:noAutofit/>
          </a:bodyPr>
          <a:lstStyle>
            <a:lvl1pPr marL="0" indent="0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cxnSp>
        <p:nvCxnSpPr>
          <p:cNvPr id="35" name="Straight Connector 11">
            <a:extLst>
              <a:ext uri="{FF2B5EF4-FFF2-40B4-BE49-F238E27FC236}">
                <a16:creationId xmlns:a16="http://schemas.microsoft.com/office/drawing/2014/main" id="{1ADD09B1-F3CE-C144-84C4-71D6F5060C78}"/>
              </a:ext>
            </a:extLst>
          </p:cNvPr>
          <p:cNvCxnSpPr>
            <a:cxnSpLocks/>
          </p:cNvCxnSpPr>
          <p:nvPr userDrawn="1"/>
        </p:nvCxnSpPr>
        <p:spPr>
          <a:xfrm>
            <a:off x="3710709" y="2262042"/>
            <a:ext cx="1713126" cy="0"/>
          </a:xfrm>
          <a:prstGeom prst="line">
            <a:avLst/>
          </a:prstGeom>
          <a:ln w="635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>
            <a:extLst>
              <a:ext uri="{FF2B5EF4-FFF2-40B4-BE49-F238E27FC236}">
                <a16:creationId xmlns:a16="http://schemas.microsoft.com/office/drawing/2014/main" id="{0AC82B91-7A92-3E4E-AD4F-F96F76EA7FE6}"/>
              </a:ext>
            </a:extLst>
          </p:cNvPr>
          <p:cNvSpPr/>
          <p:nvPr userDrawn="1"/>
        </p:nvSpPr>
        <p:spPr>
          <a:xfrm>
            <a:off x="8820727" y="2004057"/>
            <a:ext cx="2540000" cy="4158151"/>
          </a:xfrm>
          <a:prstGeom prst="rect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7CA28DB4-F15C-0B4E-B034-BEBE2E277180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968509" y="2886952"/>
            <a:ext cx="2244436" cy="3135157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EB9D12EE-C15F-A649-84DE-80C02EFF103F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8968509" y="2443604"/>
            <a:ext cx="2244436" cy="334296"/>
          </a:xfrm>
        </p:spPr>
        <p:txBody>
          <a:bodyPr>
            <a:noAutofit/>
          </a:bodyPr>
          <a:lstStyle>
            <a:lvl1pPr marL="0" indent="0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cxnSp>
        <p:nvCxnSpPr>
          <p:cNvPr id="39" name="Straight Connector 11">
            <a:extLst>
              <a:ext uri="{FF2B5EF4-FFF2-40B4-BE49-F238E27FC236}">
                <a16:creationId xmlns:a16="http://schemas.microsoft.com/office/drawing/2014/main" id="{3EFEC809-E4A0-6442-8140-E7F650F9FDC7}"/>
              </a:ext>
            </a:extLst>
          </p:cNvPr>
          <p:cNvCxnSpPr>
            <a:cxnSpLocks/>
          </p:cNvCxnSpPr>
          <p:nvPr userDrawn="1"/>
        </p:nvCxnSpPr>
        <p:spPr>
          <a:xfrm>
            <a:off x="9030854" y="2262042"/>
            <a:ext cx="1713126" cy="0"/>
          </a:xfrm>
          <a:prstGeom prst="line">
            <a:avLst/>
          </a:prstGeom>
          <a:ln w="635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eck 39">
            <a:extLst>
              <a:ext uri="{FF2B5EF4-FFF2-40B4-BE49-F238E27FC236}">
                <a16:creationId xmlns:a16="http://schemas.microsoft.com/office/drawing/2014/main" id="{3ABF5046-7412-D841-A34F-4277B17FE68C}"/>
              </a:ext>
            </a:extLst>
          </p:cNvPr>
          <p:cNvSpPr/>
          <p:nvPr userDrawn="1"/>
        </p:nvSpPr>
        <p:spPr>
          <a:xfrm>
            <a:off x="6151418" y="2004057"/>
            <a:ext cx="2540000" cy="4158151"/>
          </a:xfrm>
          <a:prstGeom prst="rect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Textplatzhalter 3">
            <a:extLst>
              <a:ext uri="{FF2B5EF4-FFF2-40B4-BE49-F238E27FC236}">
                <a16:creationId xmlns:a16="http://schemas.microsoft.com/office/drawing/2014/main" id="{DA417677-7B80-0C42-9ACB-E559482A28D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299200" y="2886952"/>
            <a:ext cx="2244436" cy="3135157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2" name="Textplatzhalter 3">
            <a:extLst>
              <a:ext uri="{FF2B5EF4-FFF2-40B4-BE49-F238E27FC236}">
                <a16:creationId xmlns:a16="http://schemas.microsoft.com/office/drawing/2014/main" id="{AC8FFF84-954C-AA48-B9B3-08C41B9EF65F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6299200" y="2443604"/>
            <a:ext cx="2244436" cy="334296"/>
          </a:xfrm>
        </p:spPr>
        <p:txBody>
          <a:bodyPr>
            <a:noAutofit/>
          </a:bodyPr>
          <a:lstStyle>
            <a:lvl1pPr marL="0" indent="0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cxnSp>
        <p:nvCxnSpPr>
          <p:cNvPr id="43" name="Straight Connector 11">
            <a:extLst>
              <a:ext uri="{FF2B5EF4-FFF2-40B4-BE49-F238E27FC236}">
                <a16:creationId xmlns:a16="http://schemas.microsoft.com/office/drawing/2014/main" id="{DBA8642A-BC10-F043-AD5C-3C88233D301F}"/>
              </a:ext>
            </a:extLst>
          </p:cNvPr>
          <p:cNvCxnSpPr>
            <a:cxnSpLocks/>
          </p:cNvCxnSpPr>
          <p:nvPr userDrawn="1"/>
        </p:nvCxnSpPr>
        <p:spPr>
          <a:xfrm>
            <a:off x="6370781" y="2262042"/>
            <a:ext cx="1713126" cy="0"/>
          </a:xfrm>
          <a:prstGeom prst="line">
            <a:avLst/>
          </a:prstGeom>
          <a:ln w="635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168CAF78-A39F-FE42-BD0E-291C98A0A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81175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391DF6EC-D76D-CA42-9DC1-D9A35ADDE5D7}"/>
              </a:ext>
            </a:extLst>
          </p:cNvPr>
          <p:cNvSpPr/>
          <p:nvPr userDrawn="1"/>
        </p:nvSpPr>
        <p:spPr>
          <a:xfrm>
            <a:off x="812799" y="2004058"/>
            <a:ext cx="5153891" cy="1930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3B1729E-FD19-094D-ADC8-BA40953DFA54}"/>
              </a:ext>
            </a:extLst>
          </p:cNvPr>
          <p:cNvSpPr/>
          <p:nvPr userDrawn="1"/>
        </p:nvSpPr>
        <p:spPr>
          <a:xfrm>
            <a:off x="0" y="6372858"/>
            <a:ext cx="12192000" cy="497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91"/>
            <a:ext cx="10515600" cy="497252"/>
          </a:xfrm>
        </p:spPr>
        <p:txBody>
          <a:bodyPr lIns="0" anchor="t">
            <a:norm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97C4-A40C-044E-B48B-88A4173492BF}" type="datetime1">
              <a:rPr lang="de-DE" smtClean="0"/>
              <a:t>10.02.2025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 Test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21">
            <a:extLst>
              <a:ext uri="{FF2B5EF4-FFF2-40B4-BE49-F238E27FC236}">
                <a16:creationId xmlns:a16="http://schemas.microsoft.com/office/drawing/2014/main" id="{C079A850-5EBD-814C-9E68-E8C8AF368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63"/>
          <a:stretch/>
        </p:blipFill>
        <p:spPr>
          <a:xfrm>
            <a:off x="11493584" y="6345149"/>
            <a:ext cx="699143" cy="54264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00840CB-4EFB-F34E-8720-7957F9698A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39F9D7E5-571E-6D47-BC10-EF07EE461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581" y="2513741"/>
            <a:ext cx="4858327" cy="126393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1FF7550E-8AC4-5C4D-A227-2290B320FCF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60582" y="2151736"/>
            <a:ext cx="4858326" cy="334296"/>
          </a:xfrm>
        </p:spPr>
        <p:txBody>
          <a:bodyPr>
            <a:noAutofit/>
          </a:bodyPr>
          <a:lstStyle>
            <a:lvl1pPr marL="0" indent="0">
              <a:buNone/>
              <a:defRPr sz="20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5A2F6B93-F6C5-C542-B091-7E43AF33E451}"/>
              </a:ext>
            </a:extLst>
          </p:cNvPr>
          <p:cNvSpPr/>
          <p:nvPr userDrawn="1"/>
        </p:nvSpPr>
        <p:spPr>
          <a:xfrm>
            <a:off x="812799" y="4165366"/>
            <a:ext cx="5153891" cy="1930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284A6E05-5F9A-D54C-8611-9B1167437C15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60581" y="4675049"/>
            <a:ext cx="4858327" cy="126393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8" name="Textplatzhalter 3">
            <a:extLst>
              <a:ext uri="{FF2B5EF4-FFF2-40B4-BE49-F238E27FC236}">
                <a16:creationId xmlns:a16="http://schemas.microsoft.com/office/drawing/2014/main" id="{48449843-6916-8A45-AA17-8BF6ECDA0527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960582" y="4313044"/>
            <a:ext cx="4858326" cy="334296"/>
          </a:xfrm>
        </p:spPr>
        <p:txBody>
          <a:bodyPr>
            <a:noAutofit/>
          </a:bodyPr>
          <a:lstStyle>
            <a:lvl1pPr marL="0" indent="0">
              <a:buNone/>
              <a:defRPr sz="20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5A2BF794-7D2E-2541-AF65-8D4CDBB6947B}"/>
              </a:ext>
            </a:extLst>
          </p:cNvPr>
          <p:cNvSpPr/>
          <p:nvPr userDrawn="1"/>
        </p:nvSpPr>
        <p:spPr>
          <a:xfrm>
            <a:off x="6225308" y="2004058"/>
            <a:ext cx="5153891" cy="1930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E0662CD6-7F07-E14B-8A6D-B555F02F3AC9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373090" y="2513741"/>
            <a:ext cx="4858327" cy="126393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35606298-745C-E142-B746-18F0647C7202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6373091" y="2151736"/>
            <a:ext cx="4858326" cy="334296"/>
          </a:xfrm>
        </p:spPr>
        <p:txBody>
          <a:bodyPr>
            <a:noAutofit/>
          </a:bodyPr>
          <a:lstStyle>
            <a:lvl1pPr marL="0" indent="0">
              <a:buNone/>
              <a:defRPr sz="20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B21459CC-F50C-4D43-9FAF-5457E05D19F1}"/>
              </a:ext>
            </a:extLst>
          </p:cNvPr>
          <p:cNvSpPr/>
          <p:nvPr userDrawn="1"/>
        </p:nvSpPr>
        <p:spPr>
          <a:xfrm>
            <a:off x="6225308" y="4165366"/>
            <a:ext cx="5153891" cy="1930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Textplatzhalter 3">
            <a:extLst>
              <a:ext uri="{FF2B5EF4-FFF2-40B4-BE49-F238E27FC236}">
                <a16:creationId xmlns:a16="http://schemas.microsoft.com/office/drawing/2014/main" id="{3359960E-A54E-E34F-8FAD-88A2593979C2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373090" y="4675049"/>
            <a:ext cx="4858327" cy="126393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6" name="Textplatzhalter 3">
            <a:extLst>
              <a:ext uri="{FF2B5EF4-FFF2-40B4-BE49-F238E27FC236}">
                <a16:creationId xmlns:a16="http://schemas.microsoft.com/office/drawing/2014/main" id="{AD30AD9A-4EE9-2C4A-9EB9-4A84CBA0AA32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6373091" y="4313044"/>
            <a:ext cx="4858326" cy="334296"/>
          </a:xfrm>
        </p:spPr>
        <p:txBody>
          <a:bodyPr>
            <a:noAutofit/>
          </a:bodyPr>
          <a:lstStyle>
            <a:lvl1pPr marL="0" indent="0">
              <a:buNone/>
              <a:defRPr sz="20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941871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391DF6EC-D76D-CA42-9DC1-D9A35ADDE5D7}"/>
              </a:ext>
            </a:extLst>
          </p:cNvPr>
          <p:cNvSpPr/>
          <p:nvPr userDrawn="1"/>
        </p:nvSpPr>
        <p:spPr>
          <a:xfrm>
            <a:off x="812799" y="2004058"/>
            <a:ext cx="5153891" cy="1930634"/>
          </a:xfrm>
          <a:prstGeom prst="rect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3B1729E-FD19-094D-ADC8-BA40953DFA54}"/>
              </a:ext>
            </a:extLst>
          </p:cNvPr>
          <p:cNvSpPr/>
          <p:nvPr userDrawn="1"/>
        </p:nvSpPr>
        <p:spPr>
          <a:xfrm>
            <a:off x="0" y="6372858"/>
            <a:ext cx="12192000" cy="497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91"/>
            <a:ext cx="10515600" cy="497252"/>
          </a:xfrm>
        </p:spPr>
        <p:txBody>
          <a:bodyPr lIns="0" anchor="t">
            <a:norm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B0CE-ED7C-8545-A14A-FCA2390006F1}" type="datetime1">
              <a:rPr lang="de-DE" smtClean="0"/>
              <a:t>10.02.2025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 Test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21">
            <a:extLst>
              <a:ext uri="{FF2B5EF4-FFF2-40B4-BE49-F238E27FC236}">
                <a16:creationId xmlns:a16="http://schemas.microsoft.com/office/drawing/2014/main" id="{C079A850-5EBD-814C-9E68-E8C8AF368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63"/>
          <a:stretch/>
        </p:blipFill>
        <p:spPr>
          <a:xfrm>
            <a:off x="11493584" y="6345149"/>
            <a:ext cx="699143" cy="54264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00840CB-4EFB-F34E-8720-7957F9698A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39F9D7E5-571E-6D47-BC10-EF07EE461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581" y="2513741"/>
            <a:ext cx="4858327" cy="1263932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1FF7550E-8AC4-5C4D-A227-2290B320FCF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60582" y="2151736"/>
            <a:ext cx="4858326" cy="334296"/>
          </a:xfrm>
        </p:spPr>
        <p:txBody>
          <a:bodyPr>
            <a:noAutofit/>
          </a:bodyPr>
          <a:lstStyle>
            <a:lvl1pPr marL="0" indent="0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5A2F6B93-F6C5-C542-B091-7E43AF33E451}"/>
              </a:ext>
            </a:extLst>
          </p:cNvPr>
          <p:cNvSpPr/>
          <p:nvPr userDrawn="1"/>
        </p:nvSpPr>
        <p:spPr>
          <a:xfrm>
            <a:off x="812799" y="4165366"/>
            <a:ext cx="5153891" cy="1930634"/>
          </a:xfrm>
          <a:prstGeom prst="rect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284A6E05-5F9A-D54C-8611-9B1167437C15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60581" y="4675049"/>
            <a:ext cx="4858327" cy="1263932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8" name="Textplatzhalter 3">
            <a:extLst>
              <a:ext uri="{FF2B5EF4-FFF2-40B4-BE49-F238E27FC236}">
                <a16:creationId xmlns:a16="http://schemas.microsoft.com/office/drawing/2014/main" id="{48449843-6916-8A45-AA17-8BF6ECDA0527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960582" y="4313044"/>
            <a:ext cx="4858326" cy="334296"/>
          </a:xfrm>
        </p:spPr>
        <p:txBody>
          <a:bodyPr>
            <a:noAutofit/>
          </a:bodyPr>
          <a:lstStyle>
            <a:lvl1pPr marL="0" indent="0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5A2BF794-7D2E-2541-AF65-8D4CDBB6947B}"/>
              </a:ext>
            </a:extLst>
          </p:cNvPr>
          <p:cNvSpPr/>
          <p:nvPr userDrawn="1"/>
        </p:nvSpPr>
        <p:spPr>
          <a:xfrm>
            <a:off x="6225308" y="2004058"/>
            <a:ext cx="5153891" cy="1930634"/>
          </a:xfrm>
          <a:prstGeom prst="rect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E0662CD6-7F07-E14B-8A6D-B555F02F3AC9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373090" y="2513741"/>
            <a:ext cx="4858327" cy="1263932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35606298-745C-E142-B746-18F0647C7202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6373091" y="2151736"/>
            <a:ext cx="4858326" cy="334296"/>
          </a:xfrm>
        </p:spPr>
        <p:txBody>
          <a:bodyPr>
            <a:noAutofit/>
          </a:bodyPr>
          <a:lstStyle>
            <a:lvl1pPr marL="0" indent="0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B21459CC-F50C-4D43-9FAF-5457E05D19F1}"/>
              </a:ext>
            </a:extLst>
          </p:cNvPr>
          <p:cNvSpPr/>
          <p:nvPr userDrawn="1"/>
        </p:nvSpPr>
        <p:spPr>
          <a:xfrm>
            <a:off x="6225308" y="4165366"/>
            <a:ext cx="5153891" cy="1930634"/>
          </a:xfrm>
          <a:prstGeom prst="rect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Textplatzhalter 3">
            <a:extLst>
              <a:ext uri="{FF2B5EF4-FFF2-40B4-BE49-F238E27FC236}">
                <a16:creationId xmlns:a16="http://schemas.microsoft.com/office/drawing/2014/main" id="{3359960E-A54E-E34F-8FAD-88A2593979C2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373090" y="4675049"/>
            <a:ext cx="4858327" cy="1263932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6" name="Textplatzhalter 3">
            <a:extLst>
              <a:ext uri="{FF2B5EF4-FFF2-40B4-BE49-F238E27FC236}">
                <a16:creationId xmlns:a16="http://schemas.microsoft.com/office/drawing/2014/main" id="{AD30AD9A-4EE9-2C4A-9EB9-4A84CBA0AA32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6373091" y="4313044"/>
            <a:ext cx="4858326" cy="334296"/>
          </a:xfrm>
        </p:spPr>
        <p:txBody>
          <a:bodyPr>
            <a:noAutofit/>
          </a:bodyPr>
          <a:lstStyle>
            <a:lvl1pPr marL="0" indent="0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287651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Text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391DF6EC-D76D-CA42-9DC1-D9A35ADDE5D7}"/>
              </a:ext>
            </a:extLst>
          </p:cNvPr>
          <p:cNvSpPr/>
          <p:nvPr userDrawn="1"/>
        </p:nvSpPr>
        <p:spPr>
          <a:xfrm>
            <a:off x="812800" y="2004058"/>
            <a:ext cx="5080000" cy="64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3B1729E-FD19-094D-ADC8-BA40953DFA54}"/>
              </a:ext>
            </a:extLst>
          </p:cNvPr>
          <p:cNvSpPr/>
          <p:nvPr userDrawn="1"/>
        </p:nvSpPr>
        <p:spPr>
          <a:xfrm>
            <a:off x="0" y="6372858"/>
            <a:ext cx="12192000" cy="497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91"/>
            <a:ext cx="10515600" cy="497252"/>
          </a:xfrm>
        </p:spPr>
        <p:txBody>
          <a:bodyPr lIns="0" anchor="t">
            <a:norm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481F-C4B0-3142-B70B-F8391C6FC0CB}" type="datetime1">
              <a:rPr lang="de-DE" smtClean="0"/>
              <a:t>10.02.2025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 Test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21">
            <a:extLst>
              <a:ext uri="{FF2B5EF4-FFF2-40B4-BE49-F238E27FC236}">
                <a16:creationId xmlns:a16="http://schemas.microsoft.com/office/drawing/2014/main" id="{C079A850-5EBD-814C-9E68-E8C8AF368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63"/>
          <a:stretch/>
        </p:blipFill>
        <p:spPr>
          <a:xfrm>
            <a:off x="11493584" y="6345149"/>
            <a:ext cx="699143" cy="54264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00840CB-4EFB-F34E-8720-7957F9698A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39F9D7E5-571E-6D47-BC10-EF07EE461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581" y="2863431"/>
            <a:ext cx="4932219" cy="3158678"/>
          </a:xfrm>
        </p:spPr>
        <p:txBody>
          <a:bodyPr lIns="0"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3ABF5046-7412-D841-A34F-4277B17FE68C}"/>
              </a:ext>
            </a:extLst>
          </p:cNvPr>
          <p:cNvSpPr/>
          <p:nvPr userDrawn="1"/>
        </p:nvSpPr>
        <p:spPr>
          <a:xfrm>
            <a:off x="6151418" y="2004058"/>
            <a:ext cx="5202382" cy="64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Textplatzhalter 3">
            <a:extLst>
              <a:ext uri="{FF2B5EF4-FFF2-40B4-BE49-F238E27FC236}">
                <a16:creationId xmlns:a16="http://schemas.microsoft.com/office/drawing/2014/main" id="{DA417677-7B80-0C42-9ACB-E559482A28D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299199" y="2860339"/>
            <a:ext cx="5061527" cy="3161770"/>
          </a:xfrm>
        </p:spPr>
        <p:txBody>
          <a:bodyPr lIns="0"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5EF8F3F0-4D91-7A4D-AB14-CF09F387F7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0346" y="2253352"/>
            <a:ext cx="973182" cy="610079"/>
          </a:xfrm>
        </p:spPr>
        <p:txBody>
          <a:bodyPr lIns="0" tIns="0" anchor="t">
            <a:normAutofit/>
          </a:bodyPr>
          <a:lstStyle>
            <a:lvl1pPr marL="0" indent="0">
              <a:buFontTx/>
              <a:buNone/>
              <a:defRPr sz="4000" b="1">
                <a:solidFill>
                  <a:srgbClr val="008FCF"/>
                </a:solidFill>
              </a:defRPr>
            </a:lvl1pPr>
          </a:lstStyle>
          <a:p>
            <a:r>
              <a:rPr lang="de-DE" dirty="0"/>
              <a:t>01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F6432B17-7FA0-3B44-9C38-478F722E734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99992" y="2253352"/>
            <a:ext cx="973182" cy="610079"/>
          </a:xfrm>
        </p:spPr>
        <p:txBody>
          <a:bodyPr lIns="0" tIns="0" anchor="t">
            <a:normAutofit/>
          </a:bodyPr>
          <a:lstStyle>
            <a:lvl1pPr marL="0" indent="0">
              <a:buFontTx/>
              <a:buNone/>
              <a:defRPr sz="4000" b="1">
                <a:solidFill>
                  <a:srgbClr val="008FCF"/>
                </a:solidFill>
              </a:defRPr>
            </a:lvl1pPr>
          </a:lstStyle>
          <a:p>
            <a:r>
              <a:rPr lang="de-DE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131242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 Text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F3B1729E-FD19-094D-ADC8-BA40953DFA54}"/>
              </a:ext>
            </a:extLst>
          </p:cNvPr>
          <p:cNvSpPr/>
          <p:nvPr userDrawn="1"/>
        </p:nvSpPr>
        <p:spPr>
          <a:xfrm>
            <a:off x="0" y="6372858"/>
            <a:ext cx="12192000" cy="497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91"/>
            <a:ext cx="10515600" cy="497252"/>
          </a:xfrm>
        </p:spPr>
        <p:txBody>
          <a:bodyPr lIns="0" anchor="t">
            <a:norm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481F-C4B0-3142-B70B-F8391C6FC0CB}" type="datetime1">
              <a:rPr lang="de-DE" smtClean="0"/>
              <a:t>10.02.2025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 Test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21">
            <a:extLst>
              <a:ext uri="{FF2B5EF4-FFF2-40B4-BE49-F238E27FC236}">
                <a16:creationId xmlns:a16="http://schemas.microsoft.com/office/drawing/2014/main" id="{C079A850-5EBD-814C-9E68-E8C8AF368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63"/>
          <a:stretch/>
        </p:blipFill>
        <p:spPr>
          <a:xfrm>
            <a:off x="11493584" y="6345149"/>
            <a:ext cx="699143" cy="54264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00840CB-4EFB-F34E-8720-7957F9698A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39F9D7E5-571E-6D47-BC10-EF07EE461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582" y="2863431"/>
            <a:ext cx="3250548" cy="3158678"/>
          </a:xfrm>
        </p:spPr>
        <p:txBody>
          <a:bodyPr lIns="0"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FB364D87-B340-0A43-AC38-42A2B56CC3AC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387565" y="2860339"/>
            <a:ext cx="3394900" cy="3161770"/>
          </a:xfrm>
        </p:spPr>
        <p:txBody>
          <a:bodyPr lIns="0"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91DF6EC-D76D-CA42-9DC1-D9A35ADDE5D7}"/>
              </a:ext>
            </a:extLst>
          </p:cNvPr>
          <p:cNvSpPr/>
          <p:nvPr userDrawn="1"/>
        </p:nvSpPr>
        <p:spPr>
          <a:xfrm>
            <a:off x="812800" y="2025984"/>
            <a:ext cx="3398330" cy="64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4FACD5BB-BC42-3046-AD09-E8CBAD3A10AA}"/>
              </a:ext>
            </a:extLst>
          </p:cNvPr>
          <p:cNvSpPr/>
          <p:nvPr userDrawn="1"/>
        </p:nvSpPr>
        <p:spPr>
          <a:xfrm>
            <a:off x="4384135" y="2025984"/>
            <a:ext cx="3398330" cy="64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3ABF5046-7412-D841-A34F-4277B17FE68C}"/>
              </a:ext>
            </a:extLst>
          </p:cNvPr>
          <p:cNvSpPr/>
          <p:nvPr userDrawn="1"/>
        </p:nvSpPr>
        <p:spPr>
          <a:xfrm>
            <a:off x="7955470" y="2025984"/>
            <a:ext cx="3398330" cy="64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Textplatzhalter 3">
            <a:extLst>
              <a:ext uri="{FF2B5EF4-FFF2-40B4-BE49-F238E27FC236}">
                <a16:creationId xmlns:a16="http://schemas.microsoft.com/office/drawing/2014/main" id="{DA417677-7B80-0C42-9ACB-E559482A28DE}"/>
              </a:ext>
            </a:extLst>
          </p:cNvPr>
          <p:cNvSpPr>
            <a:spLocks noGrp="1"/>
          </p:cNvSpPr>
          <p:nvPr userDrawn="1">
            <p:ph type="body" sz="half" idx="19"/>
          </p:nvPr>
        </p:nvSpPr>
        <p:spPr>
          <a:xfrm>
            <a:off x="7955469" y="2860339"/>
            <a:ext cx="3394899" cy="3161770"/>
          </a:xfrm>
        </p:spPr>
        <p:txBody>
          <a:bodyPr lIns="0"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5EF8F3F0-4D91-7A4D-AB14-CF09F387F7A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70346" y="2253352"/>
            <a:ext cx="973182" cy="610079"/>
          </a:xfrm>
        </p:spPr>
        <p:txBody>
          <a:bodyPr lIns="0" tIns="0" anchor="t">
            <a:normAutofit/>
          </a:bodyPr>
          <a:lstStyle>
            <a:lvl1pPr marL="0" indent="0">
              <a:buFontTx/>
              <a:buNone/>
              <a:defRPr sz="4000" b="1">
                <a:solidFill>
                  <a:srgbClr val="008FCF"/>
                </a:solidFill>
              </a:defRPr>
            </a:lvl1pPr>
          </a:lstStyle>
          <a:p>
            <a:r>
              <a:rPr lang="de-DE" dirty="0"/>
              <a:t>01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DD1C2341-F6A6-5941-A121-27A74ECBBF35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4384135" y="2253352"/>
            <a:ext cx="973182" cy="610079"/>
          </a:xfrm>
        </p:spPr>
        <p:txBody>
          <a:bodyPr lIns="0" tIns="0" anchor="t">
            <a:normAutofit/>
          </a:bodyPr>
          <a:lstStyle>
            <a:lvl1pPr marL="0" indent="0">
              <a:buFontTx/>
              <a:buNone/>
              <a:defRPr sz="4000" b="1">
                <a:solidFill>
                  <a:srgbClr val="008FCF"/>
                </a:solidFill>
              </a:defRPr>
            </a:lvl1pPr>
          </a:lstStyle>
          <a:p>
            <a:r>
              <a:rPr lang="de-DE" dirty="0"/>
              <a:t>02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F6432B17-7FA0-3B44-9C38-478F722E7346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956262" y="2253352"/>
            <a:ext cx="973182" cy="610079"/>
          </a:xfrm>
        </p:spPr>
        <p:txBody>
          <a:bodyPr lIns="0" tIns="0" anchor="t">
            <a:normAutofit/>
          </a:bodyPr>
          <a:lstStyle>
            <a:lvl1pPr marL="0" indent="0">
              <a:buFontTx/>
              <a:buNone/>
              <a:defRPr sz="4000" b="1">
                <a:solidFill>
                  <a:srgbClr val="008FCF"/>
                </a:solidFill>
              </a:defRPr>
            </a:lvl1pPr>
          </a:lstStyle>
          <a:p>
            <a:r>
              <a:rPr lang="de-DE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912562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391DF6EC-D76D-CA42-9DC1-D9A35ADDE5D7}"/>
              </a:ext>
            </a:extLst>
          </p:cNvPr>
          <p:cNvSpPr/>
          <p:nvPr userDrawn="1"/>
        </p:nvSpPr>
        <p:spPr>
          <a:xfrm>
            <a:off x="812800" y="2004058"/>
            <a:ext cx="2540000" cy="64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3B1729E-FD19-094D-ADC8-BA40953DFA54}"/>
              </a:ext>
            </a:extLst>
          </p:cNvPr>
          <p:cNvSpPr/>
          <p:nvPr userDrawn="1"/>
        </p:nvSpPr>
        <p:spPr>
          <a:xfrm>
            <a:off x="0" y="6372858"/>
            <a:ext cx="12192000" cy="497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91"/>
            <a:ext cx="10515600" cy="497252"/>
          </a:xfrm>
        </p:spPr>
        <p:txBody>
          <a:bodyPr lIns="0" anchor="t">
            <a:norm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481F-C4B0-3142-B70B-F8391C6FC0CB}" type="datetime1">
              <a:rPr lang="de-DE" smtClean="0"/>
              <a:t>10.02.2025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 Test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21">
            <a:extLst>
              <a:ext uri="{FF2B5EF4-FFF2-40B4-BE49-F238E27FC236}">
                <a16:creationId xmlns:a16="http://schemas.microsoft.com/office/drawing/2014/main" id="{C079A850-5EBD-814C-9E68-E8C8AF368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63"/>
          <a:stretch/>
        </p:blipFill>
        <p:spPr>
          <a:xfrm>
            <a:off x="11493584" y="6345149"/>
            <a:ext cx="699143" cy="54264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00840CB-4EFB-F34E-8720-7957F9698A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39F9D7E5-571E-6D47-BC10-EF07EE461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582" y="2863431"/>
            <a:ext cx="2244436" cy="3158678"/>
          </a:xfrm>
        </p:spPr>
        <p:txBody>
          <a:bodyPr lIns="0"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4FACD5BB-BC42-3046-AD09-E8CBAD3A10AA}"/>
              </a:ext>
            </a:extLst>
          </p:cNvPr>
          <p:cNvSpPr/>
          <p:nvPr userDrawn="1"/>
        </p:nvSpPr>
        <p:spPr>
          <a:xfrm>
            <a:off x="3482109" y="2004058"/>
            <a:ext cx="2540000" cy="64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FB364D87-B340-0A43-AC38-42A2B56CC3AC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629891" y="2860339"/>
            <a:ext cx="2244436" cy="3161770"/>
          </a:xfrm>
        </p:spPr>
        <p:txBody>
          <a:bodyPr lIns="0"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0AC82B91-7A92-3E4E-AD4F-F96F76EA7FE6}"/>
              </a:ext>
            </a:extLst>
          </p:cNvPr>
          <p:cNvSpPr/>
          <p:nvPr userDrawn="1"/>
        </p:nvSpPr>
        <p:spPr>
          <a:xfrm>
            <a:off x="8820727" y="2004058"/>
            <a:ext cx="2540000" cy="64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7CA28DB4-F15C-0B4E-B034-BEBE2E277180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968509" y="2860339"/>
            <a:ext cx="2244436" cy="3161770"/>
          </a:xfrm>
        </p:spPr>
        <p:txBody>
          <a:bodyPr lIns="0"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3ABF5046-7412-D841-A34F-4277B17FE68C}"/>
              </a:ext>
            </a:extLst>
          </p:cNvPr>
          <p:cNvSpPr/>
          <p:nvPr userDrawn="1"/>
        </p:nvSpPr>
        <p:spPr>
          <a:xfrm>
            <a:off x="6151418" y="2004058"/>
            <a:ext cx="2540000" cy="64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Textplatzhalter 3">
            <a:extLst>
              <a:ext uri="{FF2B5EF4-FFF2-40B4-BE49-F238E27FC236}">
                <a16:creationId xmlns:a16="http://schemas.microsoft.com/office/drawing/2014/main" id="{DA417677-7B80-0C42-9ACB-E559482A28D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299200" y="2860339"/>
            <a:ext cx="2244436" cy="3161770"/>
          </a:xfrm>
        </p:spPr>
        <p:txBody>
          <a:bodyPr lIns="0"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5EF8F3F0-4D91-7A4D-AB14-CF09F387F7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0346" y="2253352"/>
            <a:ext cx="973182" cy="610079"/>
          </a:xfrm>
        </p:spPr>
        <p:txBody>
          <a:bodyPr lIns="0" tIns="0" anchor="t">
            <a:normAutofit/>
          </a:bodyPr>
          <a:lstStyle>
            <a:lvl1pPr marL="0" indent="0">
              <a:buFontTx/>
              <a:buNone/>
              <a:defRPr sz="4000" b="1">
                <a:solidFill>
                  <a:srgbClr val="008FCF"/>
                </a:solidFill>
              </a:defRPr>
            </a:lvl1pPr>
          </a:lstStyle>
          <a:p>
            <a:r>
              <a:rPr lang="de-DE" dirty="0"/>
              <a:t>01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DD1C2341-F6A6-5941-A121-27A74ECBBF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26461" y="2253352"/>
            <a:ext cx="973182" cy="610079"/>
          </a:xfrm>
        </p:spPr>
        <p:txBody>
          <a:bodyPr lIns="0" tIns="0" anchor="t">
            <a:normAutofit/>
          </a:bodyPr>
          <a:lstStyle>
            <a:lvl1pPr marL="0" indent="0">
              <a:buFontTx/>
              <a:buNone/>
              <a:defRPr sz="4000" b="1">
                <a:solidFill>
                  <a:srgbClr val="008FCF"/>
                </a:solidFill>
              </a:defRPr>
            </a:lvl1pPr>
          </a:lstStyle>
          <a:p>
            <a:r>
              <a:rPr lang="de-DE" dirty="0"/>
              <a:t>02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F6432B17-7FA0-3B44-9C38-478F722E734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99992" y="2253352"/>
            <a:ext cx="973182" cy="610079"/>
          </a:xfrm>
        </p:spPr>
        <p:txBody>
          <a:bodyPr lIns="0" tIns="0" anchor="t">
            <a:normAutofit/>
          </a:bodyPr>
          <a:lstStyle>
            <a:lvl1pPr marL="0" indent="0">
              <a:buFontTx/>
              <a:buNone/>
              <a:defRPr sz="4000" b="1">
                <a:solidFill>
                  <a:srgbClr val="008FCF"/>
                </a:solidFill>
              </a:defRPr>
            </a:lvl1pPr>
          </a:lstStyle>
          <a:p>
            <a:r>
              <a:rPr lang="de-DE" dirty="0"/>
              <a:t>03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267BB937-0B24-014C-93C5-906233EA71B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56106" y="2253352"/>
            <a:ext cx="973182" cy="610079"/>
          </a:xfrm>
        </p:spPr>
        <p:txBody>
          <a:bodyPr lIns="0" tIns="0" anchor="t">
            <a:normAutofit/>
          </a:bodyPr>
          <a:lstStyle>
            <a:lvl1pPr marL="0" indent="0">
              <a:buFontTx/>
              <a:buNone/>
              <a:defRPr sz="4000" b="1">
                <a:solidFill>
                  <a:srgbClr val="008FCF"/>
                </a:solidFill>
              </a:defRPr>
            </a:lvl1pPr>
          </a:lstStyle>
          <a:p>
            <a:r>
              <a:rPr lang="de-DE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4037579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abell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F3B1729E-FD19-094D-ADC8-BA40953DFA54}"/>
              </a:ext>
            </a:extLst>
          </p:cNvPr>
          <p:cNvSpPr/>
          <p:nvPr userDrawn="1"/>
        </p:nvSpPr>
        <p:spPr>
          <a:xfrm>
            <a:off x="0" y="6372858"/>
            <a:ext cx="12192000" cy="497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91"/>
            <a:ext cx="10515600" cy="497252"/>
          </a:xfrm>
        </p:spPr>
        <p:txBody>
          <a:bodyPr lIns="0" anchor="t">
            <a:norm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FFA6-E3C2-C242-82DA-9E9BC2105BAA}" type="datetime1">
              <a:rPr lang="de-DE" smtClean="0"/>
              <a:t>10.02.2025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 Test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21">
            <a:extLst>
              <a:ext uri="{FF2B5EF4-FFF2-40B4-BE49-F238E27FC236}">
                <a16:creationId xmlns:a16="http://schemas.microsoft.com/office/drawing/2014/main" id="{C079A850-5EBD-814C-9E68-E8C8AF368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63"/>
          <a:stretch/>
        </p:blipFill>
        <p:spPr>
          <a:xfrm>
            <a:off x="11493584" y="6345149"/>
            <a:ext cx="699143" cy="54264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abellenplatzhalter 7">
            <a:extLst>
              <a:ext uri="{FF2B5EF4-FFF2-40B4-BE49-F238E27FC236}">
                <a16:creationId xmlns:a16="http://schemas.microsoft.com/office/drawing/2014/main" id="{1A3910E2-2760-874E-87F2-3D5292D1577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53440" y="1995425"/>
            <a:ext cx="10473267" cy="3888908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A1D80B50-0C42-D548-93C1-1232574F40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66086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abell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391DF6EC-D76D-CA42-9DC1-D9A35ADDE5D7}"/>
              </a:ext>
            </a:extLst>
          </p:cNvPr>
          <p:cNvSpPr/>
          <p:nvPr userDrawn="1"/>
        </p:nvSpPr>
        <p:spPr>
          <a:xfrm>
            <a:off x="8833800" y="2276244"/>
            <a:ext cx="2520000" cy="3885962"/>
          </a:xfrm>
          <a:prstGeom prst="rect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3B1729E-FD19-094D-ADC8-BA40953DFA54}"/>
              </a:ext>
            </a:extLst>
          </p:cNvPr>
          <p:cNvSpPr/>
          <p:nvPr userDrawn="1"/>
        </p:nvSpPr>
        <p:spPr>
          <a:xfrm>
            <a:off x="0" y="6372858"/>
            <a:ext cx="12192000" cy="497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91"/>
            <a:ext cx="10515600" cy="497252"/>
          </a:xfrm>
        </p:spPr>
        <p:txBody>
          <a:bodyPr lIns="0" anchor="t">
            <a:norm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1A94-3CA0-CF45-BE6E-168266625B35}" type="datetime1">
              <a:rPr lang="de-DE" smtClean="0"/>
              <a:t>10.02.2025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 Test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21">
            <a:extLst>
              <a:ext uri="{FF2B5EF4-FFF2-40B4-BE49-F238E27FC236}">
                <a16:creationId xmlns:a16="http://schemas.microsoft.com/office/drawing/2014/main" id="{C079A850-5EBD-814C-9E68-E8C8AF368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63"/>
          <a:stretch/>
        </p:blipFill>
        <p:spPr>
          <a:xfrm>
            <a:off x="11493584" y="6345149"/>
            <a:ext cx="699143" cy="54264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00840CB-4EFB-F34E-8720-7957F9698A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39F9D7E5-571E-6D47-BC10-EF07EE461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82309" y="2855931"/>
            <a:ext cx="2244436" cy="312657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1FF7550E-8AC4-5C4D-A227-2290B320FCF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8982309" y="2412583"/>
            <a:ext cx="2244436" cy="334296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4" name="Tabellenplatzhalter 7">
            <a:extLst>
              <a:ext uri="{FF2B5EF4-FFF2-40B4-BE49-F238E27FC236}">
                <a16:creationId xmlns:a16="http://schemas.microsoft.com/office/drawing/2014/main" id="{20AF62EE-80F4-3244-A79D-0ECFFAF6CB49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853441" y="2258557"/>
            <a:ext cx="7757160" cy="3903649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125067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Diagramm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F3B1729E-FD19-094D-ADC8-BA40953DFA54}"/>
              </a:ext>
            </a:extLst>
          </p:cNvPr>
          <p:cNvSpPr/>
          <p:nvPr userDrawn="1"/>
        </p:nvSpPr>
        <p:spPr>
          <a:xfrm>
            <a:off x="0" y="6372858"/>
            <a:ext cx="12192000" cy="497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91"/>
            <a:ext cx="10515600" cy="497252"/>
          </a:xfrm>
        </p:spPr>
        <p:txBody>
          <a:bodyPr lIns="0" anchor="t">
            <a:norm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FFA6-E3C2-C242-82DA-9E9BC2105BAA}" type="datetime1">
              <a:rPr lang="de-DE" smtClean="0"/>
              <a:t>10.02.2025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 Test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21">
            <a:extLst>
              <a:ext uri="{FF2B5EF4-FFF2-40B4-BE49-F238E27FC236}">
                <a16:creationId xmlns:a16="http://schemas.microsoft.com/office/drawing/2014/main" id="{C079A850-5EBD-814C-9E68-E8C8AF368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63"/>
          <a:stretch/>
        </p:blipFill>
        <p:spPr>
          <a:xfrm>
            <a:off x="11493584" y="6345149"/>
            <a:ext cx="699143" cy="54264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A1D80B50-0C42-D548-93C1-1232574F40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9" name="Diagrammplatzhalter 8">
            <a:extLst>
              <a:ext uri="{FF2B5EF4-FFF2-40B4-BE49-F238E27FC236}">
                <a16:creationId xmlns:a16="http://schemas.microsoft.com/office/drawing/2014/main" id="{9EB2C9FC-FFE7-424C-A2C5-D9900CE1D8DF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38199" y="1995425"/>
            <a:ext cx="10567219" cy="4218562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361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C391DE6B-991A-FF46-A7A5-BF895D4EB80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1211918"/>
            <a:ext cx="12191998" cy="5646082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PK"/>
          </a:p>
        </p:txBody>
      </p:sp>
      <p:pic>
        <p:nvPicPr>
          <p:cNvPr id="16" name="Bild 21">
            <a:extLst>
              <a:ext uri="{FF2B5EF4-FFF2-40B4-BE49-F238E27FC236}">
                <a16:creationId xmlns:a16="http://schemas.microsoft.com/office/drawing/2014/main" id="{74069742-F72B-6340-9E52-BFEA4C5E59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200" y="-1007"/>
            <a:ext cx="7289800" cy="1212925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6D434886-EFF7-3F4E-82EE-2093F42A0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331855"/>
            <a:ext cx="12192000" cy="2526145"/>
          </a:xfrm>
          <a:solidFill>
            <a:schemeClr val="bg1">
              <a:alpha val="80000"/>
            </a:schemeClr>
          </a:solidFill>
        </p:spPr>
        <p:txBody>
          <a:bodyPr lIns="1044000" tIns="503999" anchor="t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C0BE9A3E-FE1C-4443-B2F7-8B9940DAB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1363" y="5551257"/>
            <a:ext cx="9220200" cy="53591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8FC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5520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Diagramm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391DF6EC-D76D-CA42-9DC1-D9A35ADDE5D7}"/>
              </a:ext>
            </a:extLst>
          </p:cNvPr>
          <p:cNvSpPr/>
          <p:nvPr userDrawn="1"/>
        </p:nvSpPr>
        <p:spPr>
          <a:xfrm>
            <a:off x="8833800" y="2276244"/>
            <a:ext cx="2520000" cy="3885962"/>
          </a:xfrm>
          <a:prstGeom prst="rect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3B1729E-FD19-094D-ADC8-BA40953DFA54}"/>
              </a:ext>
            </a:extLst>
          </p:cNvPr>
          <p:cNvSpPr/>
          <p:nvPr userDrawn="1"/>
        </p:nvSpPr>
        <p:spPr>
          <a:xfrm>
            <a:off x="0" y="6372858"/>
            <a:ext cx="12192000" cy="497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91"/>
            <a:ext cx="10515600" cy="497252"/>
          </a:xfrm>
        </p:spPr>
        <p:txBody>
          <a:bodyPr lIns="0" anchor="t">
            <a:norm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1A94-3CA0-CF45-BE6E-168266625B35}" type="datetime1">
              <a:rPr lang="de-DE" smtClean="0"/>
              <a:t>10.02.2025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 Test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21">
            <a:extLst>
              <a:ext uri="{FF2B5EF4-FFF2-40B4-BE49-F238E27FC236}">
                <a16:creationId xmlns:a16="http://schemas.microsoft.com/office/drawing/2014/main" id="{C079A850-5EBD-814C-9E68-E8C8AF368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63"/>
          <a:stretch/>
        </p:blipFill>
        <p:spPr>
          <a:xfrm>
            <a:off x="11493584" y="6345149"/>
            <a:ext cx="699143" cy="54264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00840CB-4EFB-F34E-8720-7957F9698A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39F9D7E5-571E-6D47-BC10-EF07EE461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82309" y="2855931"/>
            <a:ext cx="2244436" cy="312657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1FF7550E-8AC4-5C4D-A227-2290B320FCF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8982309" y="2412583"/>
            <a:ext cx="2244436" cy="334296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5" name="Diagrammplatzhalter 8">
            <a:extLst>
              <a:ext uri="{FF2B5EF4-FFF2-40B4-BE49-F238E27FC236}">
                <a16:creationId xmlns:a16="http://schemas.microsoft.com/office/drawing/2014/main" id="{00123100-9995-474C-AC0B-849FCE49FF50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838200" y="2258557"/>
            <a:ext cx="7772400" cy="3885962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146065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391DF6EC-D76D-CA42-9DC1-D9A35ADDE5D7}"/>
              </a:ext>
            </a:extLst>
          </p:cNvPr>
          <p:cNvSpPr/>
          <p:nvPr userDrawn="1"/>
        </p:nvSpPr>
        <p:spPr>
          <a:xfrm>
            <a:off x="812800" y="2004058"/>
            <a:ext cx="2540000" cy="64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3B1729E-FD19-094D-ADC8-BA40953DFA54}"/>
              </a:ext>
            </a:extLst>
          </p:cNvPr>
          <p:cNvSpPr/>
          <p:nvPr userDrawn="1"/>
        </p:nvSpPr>
        <p:spPr>
          <a:xfrm>
            <a:off x="0" y="6372858"/>
            <a:ext cx="12192000" cy="497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91"/>
            <a:ext cx="10515600" cy="497252"/>
          </a:xfrm>
        </p:spPr>
        <p:txBody>
          <a:bodyPr lIns="0" anchor="t">
            <a:norm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91C1-5941-7A42-BD04-B5D4C9A74577}" type="datetime1">
              <a:rPr lang="de-DE" smtClean="0"/>
              <a:t>10.02.2025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 Test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21">
            <a:extLst>
              <a:ext uri="{FF2B5EF4-FFF2-40B4-BE49-F238E27FC236}">
                <a16:creationId xmlns:a16="http://schemas.microsoft.com/office/drawing/2014/main" id="{C079A850-5EBD-814C-9E68-E8C8AF368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63"/>
          <a:stretch/>
        </p:blipFill>
        <p:spPr>
          <a:xfrm>
            <a:off x="11493584" y="6345149"/>
            <a:ext cx="699143" cy="54264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00840CB-4EFB-F34E-8720-7957F9698A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1400" y="2263797"/>
            <a:ext cx="5971903" cy="357483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2000" b="1" cap="all" baseline="0">
                <a:solidFill>
                  <a:srgbClr val="008FCF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4FACD5BB-BC42-3046-AD09-E8CBAD3A10AA}"/>
              </a:ext>
            </a:extLst>
          </p:cNvPr>
          <p:cNvSpPr/>
          <p:nvPr userDrawn="1"/>
        </p:nvSpPr>
        <p:spPr>
          <a:xfrm>
            <a:off x="3482108" y="2004058"/>
            <a:ext cx="7871692" cy="64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FB364D87-B340-0A43-AC38-42A2B56CC3AC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581400" y="2756184"/>
            <a:ext cx="7591697" cy="3265925"/>
          </a:xfrm>
        </p:spPr>
        <p:txBody>
          <a:bodyPr lIns="0"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E825F54-0969-6E49-8E70-88C0F9F4A9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2" y="2181687"/>
            <a:ext cx="973182" cy="574497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4000" b="1">
                <a:solidFill>
                  <a:srgbClr val="008FCF"/>
                </a:solidFill>
              </a:defRPr>
            </a:lvl1pPr>
          </a:lstStyle>
          <a:p>
            <a:r>
              <a:rPr lang="de-DE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46427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F3B1729E-FD19-094D-ADC8-BA40953DFA54}"/>
              </a:ext>
            </a:extLst>
          </p:cNvPr>
          <p:cNvSpPr/>
          <p:nvPr userDrawn="1"/>
        </p:nvSpPr>
        <p:spPr>
          <a:xfrm>
            <a:off x="0" y="-1"/>
            <a:ext cx="6235783" cy="6870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91"/>
            <a:ext cx="5257799" cy="497252"/>
          </a:xfrm>
        </p:spPr>
        <p:txBody>
          <a:bodyPr lIns="0" anchor="t">
            <a:norm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FB364D87-B340-0A43-AC38-42A2B56CC3AC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838200" y="2179674"/>
            <a:ext cx="5257799" cy="3842435"/>
          </a:xfrm>
        </p:spPr>
        <p:txBody>
          <a:bodyPr lIns="0"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FE7FA724-AF1E-FF49-B376-C98A53B99D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1" y="1286815"/>
            <a:ext cx="5257799" cy="497255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1" cap="all" baseline="0">
                <a:solidFill>
                  <a:srgbClr val="008FCF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B82832EA-A814-F54D-8526-BEAAA1D0D29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35783" y="-1"/>
            <a:ext cx="5956216" cy="6870109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040625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9651"/>
            <a:ext cx="5257799" cy="497252"/>
          </a:xfrm>
        </p:spPr>
        <p:txBody>
          <a:bodyPr lIns="0" anchor="t">
            <a:norm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245794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FB364D87-B340-0A43-AC38-42A2B56CC3AC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838200" y="4093534"/>
            <a:ext cx="5257799" cy="2211573"/>
          </a:xfrm>
        </p:spPr>
        <p:txBody>
          <a:bodyPr lIns="0"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FE7FA724-AF1E-FF49-B376-C98A53B99D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1" y="3200675"/>
            <a:ext cx="5257799" cy="497255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1" cap="all" baseline="0">
                <a:solidFill>
                  <a:srgbClr val="008FCF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B82832EA-A814-F54D-8526-BEAAA1D0D29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35783" y="-1"/>
            <a:ext cx="5956216" cy="6870109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4592457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9255313-9437-5F49-89AA-2BCF5B2A6ACF}"/>
              </a:ext>
            </a:extLst>
          </p:cNvPr>
          <p:cNvSpPr/>
          <p:nvPr userDrawn="1"/>
        </p:nvSpPr>
        <p:spPr>
          <a:xfrm>
            <a:off x="-1" y="-1"/>
            <a:ext cx="6235783" cy="6858001"/>
          </a:xfrm>
          <a:prstGeom prst="rect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9651"/>
            <a:ext cx="5257799" cy="497252"/>
          </a:xfrm>
        </p:spPr>
        <p:txBody>
          <a:bodyPr lIns="0" anchor="t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2457940"/>
            <a:ext cx="1713126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FB364D87-B340-0A43-AC38-42A2B56CC3AC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838200" y="4093534"/>
            <a:ext cx="5257799" cy="2211573"/>
          </a:xfrm>
        </p:spPr>
        <p:txBody>
          <a:bodyPr lIns="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FE7FA724-AF1E-FF49-B376-C98A53B99D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1" y="3200675"/>
            <a:ext cx="5257799" cy="497255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B82832EA-A814-F54D-8526-BEAAA1D0D29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35783" y="-1"/>
            <a:ext cx="5956216" cy="6870109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7926223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A1F573-4C6C-0342-B6B9-8B79A69B8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6194-DC15-6F43-BEF0-C2CE88070F1E}" type="datetime1">
              <a:rPr lang="de-DE" smtClean="0"/>
              <a:t>10.02.2025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F51CAA-BF72-EE4B-9C58-62033FEA9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 Test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3A5084-2768-6249-AE12-8E70DF9E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B47839B3-3690-6E45-8E68-3DC359617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9651"/>
            <a:ext cx="10783186" cy="608072"/>
          </a:xfrm>
        </p:spPr>
        <p:txBody>
          <a:bodyPr lIns="0" anchor="t">
            <a:noAutofit/>
          </a:bodyPr>
          <a:lstStyle>
            <a:lvl1pPr>
              <a:defRPr sz="4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8FD1586C-658A-B54E-9A73-786DA6C64D90}"/>
              </a:ext>
            </a:extLst>
          </p:cNvPr>
          <p:cNvCxnSpPr>
            <a:cxnSpLocks/>
          </p:cNvCxnSpPr>
          <p:nvPr userDrawn="1"/>
        </p:nvCxnSpPr>
        <p:spPr>
          <a:xfrm>
            <a:off x="838200" y="245794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F655D5D3-D03E-B847-B4EC-8005663AFB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1" y="3456223"/>
            <a:ext cx="10666227" cy="533922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1" cap="all" baseline="0">
                <a:solidFill>
                  <a:srgbClr val="008FCF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003638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06A22359-6E6C-474D-AA31-E0B4828C1C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1998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PK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9B8EF0E-CB33-014C-BE44-A5711EBE2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331855"/>
            <a:ext cx="12192000" cy="2526145"/>
          </a:xfrm>
          <a:solidFill>
            <a:schemeClr val="bg1">
              <a:alpha val="80000"/>
            </a:schemeClr>
          </a:solidFill>
        </p:spPr>
        <p:txBody>
          <a:bodyPr lIns="1044000" tIns="503999" anchor="t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55EF0B9A-6997-E843-ACB3-76CC3197C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1363" y="5551257"/>
            <a:ext cx="9220200" cy="53591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8FC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31999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06A22359-6E6C-474D-AA31-E0B4828C1C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1998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PK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9B8EF0E-CB33-014C-BE44-A5711EBE2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331855"/>
            <a:ext cx="12192000" cy="2526145"/>
          </a:xfrm>
          <a:solidFill>
            <a:srgbClr val="008FCF">
              <a:alpha val="80000"/>
            </a:srgbClr>
          </a:solidFill>
        </p:spPr>
        <p:txBody>
          <a:bodyPr lIns="1044000" tIns="503999" anchor="t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55EF0B9A-6997-E843-ACB3-76CC3197C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1363" y="5551257"/>
            <a:ext cx="9220200" cy="53591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57984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391DF6EC-D76D-CA42-9DC1-D9A35ADDE5D7}"/>
              </a:ext>
            </a:extLst>
          </p:cNvPr>
          <p:cNvSpPr/>
          <p:nvPr userDrawn="1"/>
        </p:nvSpPr>
        <p:spPr>
          <a:xfrm>
            <a:off x="8833800" y="2276244"/>
            <a:ext cx="2520000" cy="3885962"/>
          </a:xfrm>
          <a:prstGeom prst="rect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3B1729E-FD19-094D-ADC8-BA40953DFA54}"/>
              </a:ext>
            </a:extLst>
          </p:cNvPr>
          <p:cNvSpPr/>
          <p:nvPr userDrawn="1"/>
        </p:nvSpPr>
        <p:spPr>
          <a:xfrm>
            <a:off x="0" y="6372858"/>
            <a:ext cx="12192000" cy="497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91"/>
            <a:ext cx="10515600" cy="497252"/>
          </a:xfrm>
        </p:spPr>
        <p:txBody>
          <a:bodyPr lIns="0" anchor="t">
            <a:norm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1A94-3CA0-CF45-BE6E-168266625B35}" type="datetime1">
              <a:rPr lang="de-DE" smtClean="0"/>
              <a:t>10.02.2025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 Test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21">
            <a:extLst>
              <a:ext uri="{FF2B5EF4-FFF2-40B4-BE49-F238E27FC236}">
                <a16:creationId xmlns:a16="http://schemas.microsoft.com/office/drawing/2014/main" id="{C079A850-5EBD-814C-9E68-E8C8AF368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63"/>
          <a:stretch/>
        </p:blipFill>
        <p:spPr>
          <a:xfrm>
            <a:off x="11493584" y="6345149"/>
            <a:ext cx="699143" cy="54264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00840CB-4EFB-F34E-8720-7957F9698A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39F9D7E5-571E-6D47-BC10-EF07EE461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82309" y="2855931"/>
            <a:ext cx="2244436" cy="312657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1FF7550E-8AC4-5C4D-A227-2290B320FCF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8982309" y="2412583"/>
            <a:ext cx="2244436" cy="334296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1C6810A-0327-474C-9EED-737551DE0F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073" y="2276244"/>
            <a:ext cx="8021727" cy="3885962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4163254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391DF6EC-D76D-CA42-9DC1-D9A35ADDE5D7}"/>
              </a:ext>
            </a:extLst>
          </p:cNvPr>
          <p:cNvSpPr/>
          <p:nvPr userDrawn="1"/>
        </p:nvSpPr>
        <p:spPr>
          <a:xfrm>
            <a:off x="812073" y="5645493"/>
            <a:ext cx="10540106" cy="497254"/>
          </a:xfrm>
          <a:prstGeom prst="rect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3B1729E-FD19-094D-ADC8-BA40953DFA54}"/>
              </a:ext>
            </a:extLst>
          </p:cNvPr>
          <p:cNvSpPr/>
          <p:nvPr userDrawn="1"/>
        </p:nvSpPr>
        <p:spPr>
          <a:xfrm>
            <a:off x="0" y="6372858"/>
            <a:ext cx="12192000" cy="497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91"/>
            <a:ext cx="10515600" cy="497252"/>
          </a:xfrm>
        </p:spPr>
        <p:txBody>
          <a:bodyPr lIns="0" anchor="t">
            <a:norm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1A94-3CA0-CF45-BE6E-168266625B35}" type="datetime1">
              <a:rPr lang="de-DE" smtClean="0"/>
              <a:t>10.02.2025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 Test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21">
            <a:extLst>
              <a:ext uri="{FF2B5EF4-FFF2-40B4-BE49-F238E27FC236}">
                <a16:creationId xmlns:a16="http://schemas.microsoft.com/office/drawing/2014/main" id="{C079A850-5EBD-814C-9E68-E8C8AF368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63"/>
          <a:stretch/>
        </p:blipFill>
        <p:spPr>
          <a:xfrm>
            <a:off x="11493584" y="6345149"/>
            <a:ext cx="699143" cy="54264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00840CB-4EFB-F34E-8720-7957F9698A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39F9D7E5-571E-6D47-BC10-EF07EE461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3527" y="5799330"/>
            <a:ext cx="5135418" cy="33429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1FF7550E-8AC4-5C4D-A227-2290B320FCF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60582" y="5781831"/>
            <a:ext cx="2244436" cy="334296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1C6810A-0327-474C-9EED-737551DE0F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1162" y="2250361"/>
            <a:ext cx="10515599" cy="3395128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69284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C6891BFB-4C16-0940-8F94-C7BA7658B3EC}"/>
              </a:ext>
            </a:extLst>
          </p:cNvPr>
          <p:cNvSpPr/>
          <p:nvPr userDrawn="1"/>
        </p:nvSpPr>
        <p:spPr>
          <a:xfrm>
            <a:off x="-1" y="1211917"/>
            <a:ext cx="12192000" cy="5160939"/>
          </a:xfrm>
          <a:prstGeom prst="rect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A3247122-2BFB-D145-8D08-ED3DE3B5743D}"/>
              </a:ext>
            </a:extLst>
          </p:cNvPr>
          <p:cNvSpPr/>
          <p:nvPr userDrawn="1"/>
        </p:nvSpPr>
        <p:spPr>
          <a:xfrm>
            <a:off x="0" y="6372858"/>
            <a:ext cx="12192000" cy="497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Bild 21">
            <a:extLst>
              <a:ext uri="{FF2B5EF4-FFF2-40B4-BE49-F238E27FC236}">
                <a16:creationId xmlns:a16="http://schemas.microsoft.com/office/drawing/2014/main" id="{74069742-F72B-6340-9E52-BFEA4C5E59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200" y="-1007"/>
            <a:ext cx="7289800" cy="1212925"/>
          </a:xfrm>
          <a:prstGeom prst="rect">
            <a:avLst/>
          </a:prstGeom>
        </p:spPr>
      </p:pic>
      <p:sp>
        <p:nvSpPr>
          <p:cNvPr id="11" name="Untertitel 2">
            <a:extLst>
              <a:ext uri="{FF2B5EF4-FFF2-40B4-BE49-F238E27FC236}">
                <a16:creationId xmlns:a16="http://schemas.microsoft.com/office/drawing/2014/main" id="{2C9442EE-979F-D64E-B6E9-BF4F7D33E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1362" y="5066115"/>
            <a:ext cx="10515599" cy="53591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ABF82950-58E0-464A-976B-A0CCC0AB1486}"/>
              </a:ext>
            </a:extLst>
          </p:cNvPr>
          <p:cNvCxnSpPr>
            <a:cxnSpLocks/>
          </p:cNvCxnSpPr>
          <p:nvPr userDrawn="1"/>
        </p:nvCxnSpPr>
        <p:spPr>
          <a:xfrm>
            <a:off x="1038224" y="4094763"/>
            <a:ext cx="1713126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A9984FB0-3033-7F48-B561-C5FC89C9B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075" y="4364832"/>
            <a:ext cx="10515600" cy="70128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763394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F3B1729E-FD19-094D-ADC8-BA40953DFA54}"/>
              </a:ext>
            </a:extLst>
          </p:cNvPr>
          <p:cNvSpPr/>
          <p:nvPr userDrawn="1"/>
        </p:nvSpPr>
        <p:spPr>
          <a:xfrm>
            <a:off x="0" y="6372858"/>
            <a:ext cx="12192000" cy="497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91"/>
            <a:ext cx="10515600" cy="497252"/>
          </a:xfrm>
        </p:spPr>
        <p:txBody>
          <a:bodyPr lIns="0" anchor="t">
            <a:norm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849E-99F5-0845-80E7-C871135432BB}" type="datetime1">
              <a:rPr lang="de-DE" smtClean="0"/>
              <a:t>10.02.2025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 Test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21">
            <a:extLst>
              <a:ext uri="{FF2B5EF4-FFF2-40B4-BE49-F238E27FC236}">
                <a16:creationId xmlns:a16="http://schemas.microsoft.com/office/drawing/2014/main" id="{C079A850-5EBD-814C-9E68-E8C8AF368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63"/>
          <a:stretch/>
        </p:blipFill>
        <p:spPr>
          <a:xfrm>
            <a:off x="11493584" y="6345149"/>
            <a:ext cx="699143" cy="54264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00840CB-4EFB-F34E-8720-7957F9698A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39F9D7E5-571E-6D47-BC10-EF07EE461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53400" y="3094602"/>
            <a:ext cx="3200400" cy="2886717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1FF7550E-8AC4-5C4D-A227-2290B320FCF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8153400" y="2651254"/>
            <a:ext cx="3200400" cy="400474"/>
          </a:xfrm>
        </p:spPr>
        <p:txBody>
          <a:bodyPr>
            <a:noAutofit/>
          </a:bodyPr>
          <a:lstStyle>
            <a:lvl1pPr marL="0" indent="0">
              <a:buNone/>
              <a:defRPr sz="20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1C6810A-0327-474C-9EED-737551DE0F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072" y="2250360"/>
            <a:ext cx="6981299" cy="3730959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8767751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F3B1729E-FD19-094D-ADC8-BA40953DFA54}"/>
              </a:ext>
            </a:extLst>
          </p:cNvPr>
          <p:cNvSpPr/>
          <p:nvPr userDrawn="1"/>
        </p:nvSpPr>
        <p:spPr>
          <a:xfrm>
            <a:off x="0" y="6372858"/>
            <a:ext cx="12192000" cy="497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91"/>
            <a:ext cx="10515600" cy="497252"/>
          </a:xfrm>
        </p:spPr>
        <p:txBody>
          <a:bodyPr lIns="0" anchor="t">
            <a:norm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849E-99F5-0845-80E7-C871135432BB}" type="datetime1">
              <a:rPr lang="de-DE" smtClean="0"/>
              <a:t>10.02.2025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 Test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21">
            <a:extLst>
              <a:ext uri="{FF2B5EF4-FFF2-40B4-BE49-F238E27FC236}">
                <a16:creationId xmlns:a16="http://schemas.microsoft.com/office/drawing/2014/main" id="{C079A850-5EBD-814C-9E68-E8C8AF368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63"/>
          <a:stretch/>
        </p:blipFill>
        <p:spPr>
          <a:xfrm>
            <a:off x="11493584" y="6345149"/>
            <a:ext cx="699143" cy="54264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00840CB-4EFB-F34E-8720-7957F9698A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39F9D7E5-571E-6D47-BC10-EF07EE461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3094602"/>
            <a:ext cx="2032819" cy="2886717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1FF7550E-8AC4-5C4D-A227-2290B320FCF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838200" y="2651254"/>
            <a:ext cx="2032819" cy="400474"/>
          </a:xfrm>
        </p:spPr>
        <p:txBody>
          <a:bodyPr>
            <a:noAutofit/>
          </a:bodyPr>
          <a:lstStyle>
            <a:lvl1pPr marL="0" indent="0">
              <a:buNone/>
              <a:defRPr sz="20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1C6810A-0327-474C-9EED-737551DE0F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165987" y="2250360"/>
            <a:ext cx="8187813" cy="3730959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4293028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F97E79F4-E238-2744-ACAF-442DF268A27B}"/>
              </a:ext>
            </a:extLst>
          </p:cNvPr>
          <p:cNvSpPr/>
          <p:nvPr userDrawn="1"/>
        </p:nvSpPr>
        <p:spPr>
          <a:xfrm>
            <a:off x="812072" y="2236795"/>
            <a:ext cx="2983751" cy="400080"/>
          </a:xfrm>
          <a:prstGeom prst="rect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3B1729E-FD19-094D-ADC8-BA40953DFA54}"/>
              </a:ext>
            </a:extLst>
          </p:cNvPr>
          <p:cNvSpPr/>
          <p:nvPr userDrawn="1"/>
        </p:nvSpPr>
        <p:spPr>
          <a:xfrm>
            <a:off x="0" y="6372858"/>
            <a:ext cx="12192000" cy="497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91"/>
            <a:ext cx="10515600" cy="497252"/>
          </a:xfrm>
        </p:spPr>
        <p:txBody>
          <a:bodyPr lIns="0" anchor="t">
            <a:norm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849E-99F5-0845-80E7-C871135432BB}" type="datetime1">
              <a:rPr lang="de-DE" smtClean="0"/>
              <a:t>10.02.2025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 Test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21">
            <a:extLst>
              <a:ext uri="{FF2B5EF4-FFF2-40B4-BE49-F238E27FC236}">
                <a16:creationId xmlns:a16="http://schemas.microsoft.com/office/drawing/2014/main" id="{C079A850-5EBD-814C-9E68-E8C8AF368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63"/>
          <a:stretch/>
        </p:blipFill>
        <p:spPr>
          <a:xfrm>
            <a:off x="11493584" y="6345149"/>
            <a:ext cx="699143" cy="54264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00840CB-4EFB-F34E-8720-7957F9698A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39F9D7E5-571E-6D47-BC10-EF07EE461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843224"/>
            <a:ext cx="2851298" cy="3138095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1FF7550E-8AC4-5C4D-A227-2290B320FCF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838200" y="2286570"/>
            <a:ext cx="2851298" cy="307774"/>
          </a:xfrm>
        </p:spPr>
        <p:txBody>
          <a:bodyPr>
            <a:noAutofit/>
          </a:bodyPr>
          <a:lstStyle>
            <a:lvl1pPr marL="0" indent="0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1C6810A-0327-474C-9EED-737551DE0F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038600" y="2236796"/>
            <a:ext cx="7315200" cy="3744524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1493021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391DF6EC-D76D-CA42-9DC1-D9A35ADDE5D7}"/>
              </a:ext>
            </a:extLst>
          </p:cNvPr>
          <p:cNvSpPr/>
          <p:nvPr userDrawn="1"/>
        </p:nvSpPr>
        <p:spPr>
          <a:xfrm>
            <a:off x="812072" y="5077607"/>
            <a:ext cx="5187699" cy="913984"/>
          </a:xfrm>
          <a:prstGeom prst="rect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3B1729E-FD19-094D-ADC8-BA40953DFA54}"/>
              </a:ext>
            </a:extLst>
          </p:cNvPr>
          <p:cNvSpPr/>
          <p:nvPr userDrawn="1"/>
        </p:nvSpPr>
        <p:spPr>
          <a:xfrm>
            <a:off x="0" y="6372858"/>
            <a:ext cx="12192000" cy="497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91"/>
            <a:ext cx="10515600" cy="497252"/>
          </a:xfrm>
        </p:spPr>
        <p:txBody>
          <a:bodyPr lIns="0" anchor="t">
            <a:norm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B9AC-32CE-294E-A6D2-AF0C9B9A3A43}" type="datetime1">
              <a:rPr lang="de-DE" smtClean="0"/>
              <a:t>10.02.2025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 Test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21">
            <a:extLst>
              <a:ext uri="{FF2B5EF4-FFF2-40B4-BE49-F238E27FC236}">
                <a16:creationId xmlns:a16="http://schemas.microsoft.com/office/drawing/2014/main" id="{C079A850-5EBD-814C-9E68-E8C8AF368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63"/>
          <a:stretch/>
        </p:blipFill>
        <p:spPr>
          <a:xfrm>
            <a:off x="11493584" y="6345149"/>
            <a:ext cx="699143" cy="54264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00840CB-4EFB-F34E-8720-7957F9698A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39F9D7E5-571E-6D47-BC10-EF07EE461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582" y="5657294"/>
            <a:ext cx="4911712" cy="33429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1FF7550E-8AC4-5C4D-A227-2290B320FCF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60582" y="5213945"/>
            <a:ext cx="2244436" cy="334296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1C6810A-0327-474C-9EED-737551DE0F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073" y="2250361"/>
            <a:ext cx="5187698" cy="2823562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PK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85A214AD-A0AC-4543-8509-AE99C6FDEF02}"/>
              </a:ext>
            </a:extLst>
          </p:cNvPr>
          <p:cNvSpPr/>
          <p:nvPr userDrawn="1"/>
        </p:nvSpPr>
        <p:spPr>
          <a:xfrm>
            <a:off x="6189415" y="5077607"/>
            <a:ext cx="5187699" cy="913984"/>
          </a:xfrm>
          <a:prstGeom prst="rect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82CA55C0-0CCA-FB48-9D25-865E100A7C97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6337925" y="5657294"/>
            <a:ext cx="4911712" cy="33429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E7547C93-3A15-2841-B512-4D1A708EB2CD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6337925" y="5213945"/>
            <a:ext cx="2244436" cy="334296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3B9C29B7-E886-624F-B33A-98C0F4E2F94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189416" y="2250361"/>
            <a:ext cx="5187698" cy="2823562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8674834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F3B1729E-FD19-094D-ADC8-BA40953DFA54}"/>
              </a:ext>
            </a:extLst>
          </p:cNvPr>
          <p:cNvSpPr/>
          <p:nvPr userDrawn="1"/>
        </p:nvSpPr>
        <p:spPr>
          <a:xfrm>
            <a:off x="0" y="6372858"/>
            <a:ext cx="12192000" cy="497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91"/>
            <a:ext cx="10515600" cy="497252"/>
          </a:xfrm>
        </p:spPr>
        <p:txBody>
          <a:bodyPr lIns="0" anchor="t">
            <a:norm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B9AC-32CE-294E-A6D2-AF0C9B9A3A43}" type="datetime1">
              <a:rPr lang="de-DE" smtClean="0"/>
              <a:t>10.02.2025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 Test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21">
            <a:extLst>
              <a:ext uri="{FF2B5EF4-FFF2-40B4-BE49-F238E27FC236}">
                <a16:creationId xmlns:a16="http://schemas.microsoft.com/office/drawing/2014/main" id="{C079A850-5EBD-814C-9E68-E8C8AF368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63"/>
          <a:stretch/>
        </p:blipFill>
        <p:spPr>
          <a:xfrm>
            <a:off x="11493584" y="6345149"/>
            <a:ext cx="699143" cy="54264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00840CB-4EFB-F34E-8720-7957F9698A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39F9D7E5-571E-6D47-BC10-EF07EE461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582" y="5657294"/>
            <a:ext cx="4911712" cy="33429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1FF7550E-8AC4-5C4D-A227-2290B320FCF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60582" y="5213945"/>
            <a:ext cx="2244436" cy="334296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1C6810A-0327-474C-9EED-737551DE0F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073" y="2250361"/>
            <a:ext cx="5187698" cy="282357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PK"/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82CA55C0-0CCA-FB48-9D25-865E100A7C97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6337925" y="5657294"/>
            <a:ext cx="4911712" cy="33429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E7547C93-3A15-2841-B512-4D1A708EB2CD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6337925" y="5213945"/>
            <a:ext cx="2244436" cy="334296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3B9C29B7-E886-624F-B33A-98C0F4E2F94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189416" y="2250361"/>
            <a:ext cx="5187698" cy="282357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1348167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391DF6EC-D76D-CA42-9DC1-D9A35ADDE5D7}"/>
              </a:ext>
            </a:extLst>
          </p:cNvPr>
          <p:cNvSpPr/>
          <p:nvPr userDrawn="1"/>
        </p:nvSpPr>
        <p:spPr>
          <a:xfrm>
            <a:off x="812072" y="5077607"/>
            <a:ext cx="5187699" cy="470634"/>
          </a:xfrm>
          <a:prstGeom prst="rect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3B1729E-FD19-094D-ADC8-BA40953DFA54}"/>
              </a:ext>
            </a:extLst>
          </p:cNvPr>
          <p:cNvSpPr/>
          <p:nvPr userDrawn="1"/>
        </p:nvSpPr>
        <p:spPr>
          <a:xfrm>
            <a:off x="0" y="6372858"/>
            <a:ext cx="12192000" cy="497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91"/>
            <a:ext cx="10515600" cy="497252"/>
          </a:xfrm>
        </p:spPr>
        <p:txBody>
          <a:bodyPr lIns="0" anchor="t">
            <a:norm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B9AC-32CE-294E-A6D2-AF0C9B9A3A43}" type="datetime1">
              <a:rPr lang="de-DE" smtClean="0"/>
              <a:t>10.02.2025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 Test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21">
            <a:extLst>
              <a:ext uri="{FF2B5EF4-FFF2-40B4-BE49-F238E27FC236}">
                <a16:creationId xmlns:a16="http://schemas.microsoft.com/office/drawing/2014/main" id="{C079A850-5EBD-814C-9E68-E8C8AF368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63"/>
          <a:stretch/>
        </p:blipFill>
        <p:spPr>
          <a:xfrm>
            <a:off x="11493584" y="6345149"/>
            <a:ext cx="699143" cy="54264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00840CB-4EFB-F34E-8720-7957F9698A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39F9D7E5-571E-6D47-BC10-EF07EE461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582" y="5657294"/>
            <a:ext cx="4911712" cy="33429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1FF7550E-8AC4-5C4D-A227-2290B320FCF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60582" y="5213945"/>
            <a:ext cx="2244436" cy="334296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1C6810A-0327-474C-9EED-737551DE0F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073" y="2250361"/>
            <a:ext cx="5187698" cy="282357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PK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85A214AD-A0AC-4543-8509-AE99C6FDEF02}"/>
              </a:ext>
            </a:extLst>
          </p:cNvPr>
          <p:cNvSpPr/>
          <p:nvPr userDrawn="1"/>
        </p:nvSpPr>
        <p:spPr>
          <a:xfrm>
            <a:off x="6189415" y="5077607"/>
            <a:ext cx="5187699" cy="470634"/>
          </a:xfrm>
          <a:prstGeom prst="rect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82CA55C0-0CCA-FB48-9D25-865E100A7C97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6337925" y="5657294"/>
            <a:ext cx="4911712" cy="33429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E7547C93-3A15-2841-B512-4D1A708EB2CD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6337925" y="5213945"/>
            <a:ext cx="2244436" cy="334296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3B9C29B7-E886-624F-B33A-98C0F4E2F94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189416" y="2250361"/>
            <a:ext cx="5187698" cy="282357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614550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391DF6EC-D76D-CA42-9DC1-D9A35ADDE5D7}"/>
              </a:ext>
            </a:extLst>
          </p:cNvPr>
          <p:cNvSpPr/>
          <p:nvPr userDrawn="1"/>
        </p:nvSpPr>
        <p:spPr>
          <a:xfrm>
            <a:off x="812073" y="4580352"/>
            <a:ext cx="3381770" cy="1201479"/>
          </a:xfrm>
          <a:prstGeom prst="rect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4FACD5BB-BC42-3046-AD09-E8CBAD3A10AA}"/>
              </a:ext>
            </a:extLst>
          </p:cNvPr>
          <p:cNvSpPr/>
          <p:nvPr userDrawn="1"/>
        </p:nvSpPr>
        <p:spPr>
          <a:xfrm>
            <a:off x="4392051" y="4580352"/>
            <a:ext cx="3381770" cy="1201479"/>
          </a:xfrm>
          <a:prstGeom prst="rect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3ABF5046-7412-D841-A34F-4277B17FE68C}"/>
              </a:ext>
            </a:extLst>
          </p:cNvPr>
          <p:cNvSpPr/>
          <p:nvPr userDrawn="1"/>
        </p:nvSpPr>
        <p:spPr>
          <a:xfrm>
            <a:off x="7972030" y="4580352"/>
            <a:ext cx="3381770" cy="1201479"/>
          </a:xfrm>
          <a:prstGeom prst="rect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3B1729E-FD19-094D-ADC8-BA40953DFA54}"/>
              </a:ext>
            </a:extLst>
          </p:cNvPr>
          <p:cNvSpPr/>
          <p:nvPr userDrawn="1"/>
        </p:nvSpPr>
        <p:spPr>
          <a:xfrm>
            <a:off x="0" y="6372858"/>
            <a:ext cx="12192000" cy="497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91"/>
            <a:ext cx="10515600" cy="497252"/>
          </a:xfrm>
        </p:spPr>
        <p:txBody>
          <a:bodyPr lIns="0" anchor="t">
            <a:norm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1A94-3CA0-CF45-BE6E-168266625B35}" type="datetime1">
              <a:rPr lang="de-DE" smtClean="0"/>
              <a:t>10.02.2025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 Test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21">
            <a:extLst>
              <a:ext uri="{FF2B5EF4-FFF2-40B4-BE49-F238E27FC236}">
                <a16:creationId xmlns:a16="http://schemas.microsoft.com/office/drawing/2014/main" id="{C079A850-5EBD-814C-9E68-E8C8AF368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63"/>
          <a:stretch/>
        </p:blipFill>
        <p:spPr>
          <a:xfrm>
            <a:off x="11493584" y="6345149"/>
            <a:ext cx="699143" cy="54264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00840CB-4EFB-F34E-8720-7957F9698A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39F9D7E5-571E-6D47-BC10-EF07EE461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582" y="5160040"/>
            <a:ext cx="3078018" cy="62179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1FF7550E-8AC4-5C4D-A227-2290B320FCF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60581" y="4716691"/>
            <a:ext cx="3078017" cy="334296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1C6810A-0327-474C-9EED-737551DE0F9F}"/>
              </a:ext>
            </a:extLst>
          </p:cNvPr>
          <p:cNvSpPr>
            <a:spLocks noGrp="1"/>
          </p:cNvSpPr>
          <p:nvPr userDrawn="1">
            <p:ph type="pic" sz="quarter" idx="21"/>
          </p:nvPr>
        </p:nvSpPr>
        <p:spPr>
          <a:xfrm>
            <a:off x="812072" y="2250361"/>
            <a:ext cx="3381769" cy="232999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PK"/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6411CE90-9362-A647-9683-82EF658EA0C7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549356" y="5160040"/>
            <a:ext cx="3078018" cy="62179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3655A822-7AF1-3D42-89CD-9E3B44FAB379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4549355" y="4716691"/>
            <a:ext cx="3078017" cy="334296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8951CDAE-714A-7B4F-8965-51F082694E36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8118466" y="5160040"/>
            <a:ext cx="3078018" cy="62179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140650F3-3F22-B747-9E99-D16F2B5392A4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18465" y="4716691"/>
            <a:ext cx="3078017" cy="334296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799CD488-EA72-A24E-9405-C01C8099CEE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400846" y="2250361"/>
            <a:ext cx="3381769" cy="232999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PK"/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B30D111D-FDF4-0749-8800-AAABE007ACF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960123" y="2250361"/>
            <a:ext cx="3381769" cy="232999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4871683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F3B1729E-FD19-094D-ADC8-BA40953DFA54}"/>
              </a:ext>
            </a:extLst>
          </p:cNvPr>
          <p:cNvSpPr/>
          <p:nvPr userDrawn="1"/>
        </p:nvSpPr>
        <p:spPr>
          <a:xfrm>
            <a:off x="0" y="6372858"/>
            <a:ext cx="12192000" cy="497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91"/>
            <a:ext cx="10515600" cy="497252"/>
          </a:xfrm>
        </p:spPr>
        <p:txBody>
          <a:bodyPr lIns="0" anchor="t">
            <a:norm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1A94-3CA0-CF45-BE6E-168266625B35}" type="datetime1">
              <a:rPr lang="de-DE" smtClean="0"/>
              <a:t>10.02.2025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 Test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21">
            <a:extLst>
              <a:ext uri="{FF2B5EF4-FFF2-40B4-BE49-F238E27FC236}">
                <a16:creationId xmlns:a16="http://schemas.microsoft.com/office/drawing/2014/main" id="{C079A850-5EBD-814C-9E68-E8C8AF368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63"/>
          <a:stretch/>
        </p:blipFill>
        <p:spPr>
          <a:xfrm>
            <a:off x="11493584" y="6345149"/>
            <a:ext cx="699143" cy="54264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00840CB-4EFB-F34E-8720-7957F9698A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39F9D7E5-571E-6D47-BC10-EF07EE461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582" y="5160040"/>
            <a:ext cx="3078018" cy="62179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1FF7550E-8AC4-5C4D-A227-2290B320FCF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60581" y="4716691"/>
            <a:ext cx="3078017" cy="334296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1C6810A-0327-474C-9EED-737551DE0F9F}"/>
              </a:ext>
            </a:extLst>
          </p:cNvPr>
          <p:cNvSpPr>
            <a:spLocks noGrp="1"/>
          </p:cNvSpPr>
          <p:nvPr userDrawn="1">
            <p:ph type="pic" sz="quarter" idx="21"/>
          </p:nvPr>
        </p:nvSpPr>
        <p:spPr>
          <a:xfrm>
            <a:off x="812072" y="2250361"/>
            <a:ext cx="3381769" cy="232999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PK"/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6411CE90-9362-A647-9683-82EF658EA0C7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549356" y="5160040"/>
            <a:ext cx="3078018" cy="62179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3655A822-7AF1-3D42-89CD-9E3B44FAB379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4549355" y="4716691"/>
            <a:ext cx="3078017" cy="334296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8951CDAE-714A-7B4F-8965-51F082694E36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8118466" y="5160040"/>
            <a:ext cx="3078018" cy="62179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140650F3-3F22-B747-9E99-D16F2B5392A4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18465" y="4716691"/>
            <a:ext cx="3078017" cy="334296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799CD488-EA72-A24E-9405-C01C8099CEE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400846" y="2250361"/>
            <a:ext cx="3381769" cy="232999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PK"/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B30D111D-FDF4-0749-8800-AAABE007ACF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960123" y="2250361"/>
            <a:ext cx="3381769" cy="232999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5587008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391DF6EC-D76D-CA42-9DC1-D9A35ADDE5D7}"/>
              </a:ext>
            </a:extLst>
          </p:cNvPr>
          <p:cNvSpPr/>
          <p:nvPr userDrawn="1"/>
        </p:nvSpPr>
        <p:spPr>
          <a:xfrm>
            <a:off x="812073" y="4580352"/>
            <a:ext cx="3381770" cy="493579"/>
          </a:xfrm>
          <a:prstGeom prst="rect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4FACD5BB-BC42-3046-AD09-E8CBAD3A10AA}"/>
              </a:ext>
            </a:extLst>
          </p:cNvPr>
          <p:cNvSpPr/>
          <p:nvPr userDrawn="1"/>
        </p:nvSpPr>
        <p:spPr>
          <a:xfrm>
            <a:off x="4392051" y="4580352"/>
            <a:ext cx="3381770" cy="493579"/>
          </a:xfrm>
          <a:prstGeom prst="rect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3ABF5046-7412-D841-A34F-4277B17FE68C}"/>
              </a:ext>
            </a:extLst>
          </p:cNvPr>
          <p:cNvSpPr/>
          <p:nvPr userDrawn="1"/>
        </p:nvSpPr>
        <p:spPr>
          <a:xfrm>
            <a:off x="7972030" y="4580352"/>
            <a:ext cx="3381770" cy="493579"/>
          </a:xfrm>
          <a:prstGeom prst="rect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3B1729E-FD19-094D-ADC8-BA40953DFA54}"/>
              </a:ext>
            </a:extLst>
          </p:cNvPr>
          <p:cNvSpPr/>
          <p:nvPr userDrawn="1"/>
        </p:nvSpPr>
        <p:spPr>
          <a:xfrm>
            <a:off x="0" y="6372858"/>
            <a:ext cx="12192000" cy="497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91"/>
            <a:ext cx="10515600" cy="497252"/>
          </a:xfrm>
        </p:spPr>
        <p:txBody>
          <a:bodyPr lIns="0" anchor="t">
            <a:norm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1A94-3CA0-CF45-BE6E-168266625B35}" type="datetime1">
              <a:rPr lang="de-DE" smtClean="0"/>
              <a:t>10.02.2025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 Test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21">
            <a:extLst>
              <a:ext uri="{FF2B5EF4-FFF2-40B4-BE49-F238E27FC236}">
                <a16:creationId xmlns:a16="http://schemas.microsoft.com/office/drawing/2014/main" id="{C079A850-5EBD-814C-9E68-E8C8AF368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63"/>
          <a:stretch/>
        </p:blipFill>
        <p:spPr>
          <a:xfrm>
            <a:off x="11493584" y="6345149"/>
            <a:ext cx="699143" cy="54264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00840CB-4EFB-F34E-8720-7957F9698A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39F9D7E5-571E-6D47-BC10-EF07EE461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582" y="5160040"/>
            <a:ext cx="3078018" cy="62179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1FF7550E-8AC4-5C4D-A227-2290B320FCF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60581" y="4716691"/>
            <a:ext cx="3078017" cy="334296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1C6810A-0327-474C-9EED-737551DE0F9F}"/>
              </a:ext>
            </a:extLst>
          </p:cNvPr>
          <p:cNvSpPr>
            <a:spLocks noGrp="1"/>
          </p:cNvSpPr>
          <p:nvPr userDrawn="1">
            <p:ph type="pic" sz="quarter" idx="21"/>
          </p:nvPr>
        </p:nvSpPr>
        <p:spPr>
          <a:xfrm>
            <a:off x="812072" y="2250361"/>
            <a:ext cx="3381769" cy="232999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PK"/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6411CE90-9362-A647-9683-82EF658EA0C7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549356" y="5160040"/>
            <a:ext cx="3078018" cy="62179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3655A822-7AF1-3D42-89CD-9E3B44FAB379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4549355" y="4716691"/>
            <a:ext cx="3078017" cy="334296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8951CDAE-714A-7B4F-8965-51F082694E36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8118466" y="5160040"/>
            <a:ext cx="3078018" cy="62179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140650F3-3F22-B747-9E99-D16F2B5392A4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18465" y="4716691"/>
            <a:ext cx="3078017" cy="334296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799CD488-EA72-A24E-9405-C01C8099CEE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400846" y="2250361"/>
            <a:ext cx="3381769" cy="232999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PK"/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B30D111D-FDF4-0749-8800-AAABE007ACF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960123" y="2250361"/>
            <a:ext cx="3381769" cy="232999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1276521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391DF6EC-D76D-CA42-9DC1-D9A35ADDE5D7}"/>
              </a:ext>
            </a:extLst>
          </p:cNvPr>
          <p:cNvSpPr/>
          <p:nvPr userDrawn="1"/>
        </p:nvSpPr>
        <p:spPr>
          <a:xfrm>
            <a:off x="812073" y="4580352"/>
            <a:ext cx="2520000" cy="1201479"/>
          </a:xfrm>
          <a:prstGeom prst="rect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3B1729E-FD19-094D-ADC8-BA40953DFA54}"/>
              </a:ext>
            </a:extLst>
          </p:cNvPr>
          <p:cNvSpPr/>
          <p:nvPr userDrawn="1"/>
        </p:nvSpPr>
        <p:spPr>
          <a:xfrm>
            <a:off x="0" y="6372858"/>
            <a:ext cx="12192000" cy="497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91"/>
            <a:ext cx="10515600" cy="497252"/>
          </a:xfrm>
        </p:spPr>
        <p:txBody>
          <a:bodyPr lIns="0" anchor="t">
            <a:norm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1A94-3CA0-CF45-BE6E-168266625B35}" type="datetime1">
              <a:rPr lang="de-DE" smtClean="0"/>
              <a:t>10.02.2025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 Test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21">
            <a:extLst>
              <a:ext uri="{FF2B5EF4-FFF2-40B4-BE49-F238E27FC236}">
                <a16:creationId xmlns:a16="http://schemas.microsoft.com/office/drawing/2014/main" id="{C079A850-5EBD-814C-9E68-E8C8AF368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63"/>
          <a:stretch/>
        </p:blipFill>
        <p:spPr>
          <a:xfrm>
            <a:off x="11493584" y="6345149"/>
            <a:ext cx="699143" cy="54264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00840CB-4EFB-F34E-8720-7957F9698A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39F9D7E5-571E-6D47-BC10-EF07EE461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582" y="5160040"/>
            <a:ext cx="2244436" cy="62179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1FF7550E-8AC4-5C4D-A227-2290B320FCF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60582" y="4716691"/>
            <a:ext cx="2244436" cy="334296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4FACD5BB-BC42-3046-AD09-E8CBAD3A10AA}"/>
              </a:ext>
            </a:extLst>
          </p:cNvPr>
          <p:cNvSpPr/>
          <p:nvPr userDrawn="1"/>
        </p:nvSpPr>
        <p:spPr>
          <a:xfrm>
            <a:off x="3479772" y="4580352"/>
            <a:ext cx="2520000" cy="1201479"/>
          </a:xfrm>
          <a:prstGeom prst="rect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FB364D87-B340-0A43-AC38-42A2B56CC3AC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629891" y="5160040"/>
            <a:ext cx="2244436" cy="62179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F3703018-93A0-9647-8462-0BB43FA1F9C6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3629891" y="4716691"/>
            <a:ext cx="2244436" cy="334296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0AC82B91-7A92-3E4E-AD4F-F96F76EA7FE6}"/>
              </a:ext>
            </a:extLst>
          </p:cNvPr>
          <p:cNvSpPr/>
          <p:nvPr userDrawn="1"/>
        </p:nvSpPr>
        <p:spPr>
          <a:xfrm>
            <a:off x="8820727" y="4580352"/>
            <a:ext cx="2520000" cy="1201479"/>
          </a:xfrm>
          <a:prstGeom prst="rect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7CA28DB4-F15C-0B4E-B034-BEBE2E277180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968509" y="5160040"/>
            <a:ext cx="2244436" cy="62179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EB9D12EE-C15F-A649-84DE-80C02EFF103F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8968509" y="4716691"/>
            <a:ext cx="2244436" cy="334296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3ABF5046-7412-D841-A34F-4277B17FE68C}"/>
              </a:ext>
            </a:extLst>
          </p:cNvPr>
          <p:cNvSpPr/>
          <p:nvPr userDrawn="1"/>
        </p:nvSpPr>
        <p:spPr>
          <a:xfrm>
            <a:off x="6147472" y="4580352"/>
            <a:ext cx="2520000" cy="1201479"/>
          </a:xfrm>
          <a:prstGeom prst="rect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Textplatzhalter 3">
            <a:extLst>
              <a:ext uri="{FF2B5EF4-FFF2-40B4-BE49-F238E27FC236}">
                <a16:creationId xmlns:a16="http://schemas.microsoft.com/office/drawing/2014/main" id="{DA417677-7B80-0C42-9ACB-E559482A28D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299200" y="5160040"/>
            <a:ext cx="2244436" cy="62179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2" name="Textplatzhalter 3">
            <a:extLst>
              <a:ext uri="{FF2B5EF4-FFF2-40B4-BE49-F238E27FC236}">
                <a16:creationId xmlns:a16="http://schemas.microsoft.com/office/drawing/2014/main" id="{AC8FFF84-954C-AA48-B9B3-08C41B9EF65F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6299200" y="4716691"/>
            <a:ext cx="2244436" cy="334296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1C6810A-0327-474C-9EED-737551DE0F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073" y="2250361"/>
            <a:ext cx="2520000" cy="232999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PK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7AD1A31C-F277-ED44-8423-7E86FB24C6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479772" y="2250361"/>
            <a:ext cx="2520000" cy="232999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PK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D0287A09-6104-6242-AF20-5EB1A53C408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47472" y="2250361"/>
            <a:ext cx="2520000" cy="232999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PK"/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2F28E082-ECE3-2546-B94A-976EE355D14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820727" y="2250361"/>
            <a:ext cx="2520000" cy="232999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491658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F3B1729E-FD19-094D-ADC8-BA40953DFA54}"/>
              </a:ext>
            </a:extLst>
          </p:cNvPr>
          <p:cNvSpPr/>
          <p:nvPr userDrawn="1"/>
        </p:nvSpPr>
        <p:spPr>
          <a:xfrm>
            <a:off x="0" y="6372858"/>
            <a:ext cx="12192000" cy="497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91"/>
            <a:ext cx="10515600" cy="661332"/>
          </a:xfrm>
        </p:spPr>
        <p:txBody>
          <a:bodyPr lIns="0" anchor="t">
            <a:norm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206E35-BDD1-7D4E-A440-E5EFF14C0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6393"/>
            <a:ext cx="10515600" cy="4190569"/>
          </a:xfrm>
        </p:spPr>
        <p:txBody>
          <a:bodyPr lIns="0">
            <a:normAutofit/>
          </a:bodyPr>
          <a:lstStyle>
            <a:lvl1pPr>
              <a:defRPr sz="2200" baseline="0"/>
            </a:lvl1pPr>
            <a:lvl2pPr>
              <a:defRPr sz="2000" baseline="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29CA-BFF7-DE4A-81F0-1C9B23B7E49C}" type="datetime1">
              <a:rPr lang="de-DE" smtClean="0"/>
              <a:t>10.02.2025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 Test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21">
            <a:extLst>
              <a:ext uri="{FF2B5EF4-FFF2-40B4-BE49-F238E27FC236}">
                <a16:creationId xmlns:a16="http://schemas.microsoft.com/office/drawing/2014/main" id="{C079A850-5EBD-814C-9E68-E8C8AF368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63"/>
          <a:stretch/>
        </p:blipFill>
        <p:spPr>
          <a:xfrm>
            <a:off x="11493584" y="6345149"/>
            <a:ext cx="699143" cy="54264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6D0048CB-A4A0-EC4F-87D0-D208D694FD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312144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F3B1729E-FD19-094D-ADC8-BA40953DFA54}"/>
              </a:ext>
            </a:extLst>
          </p:cNvPr>
          <p:cNvSpPr/>
          <p:nvPr userDrawn="1"/>
        </p:nvSpPr>
        <p:spPr>
          <a:xfrm>
            <a:off x="0" y="6372858"/>
            <a:ext cx="12192000" cy="497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91"/>
            <a:ext cx="10515600" cy="497252"/>
          </a:xfrm>
        </p:spPr>
        <p:txBody>
          <a:bodyPr lIns="0" anchor="t">
            <a:norm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E5FE8-974C-7747-A6AB-30F88A61E547}" type="datetime1">
              <a:rPr lang="de-DE" smtClean="0"/>
              <a:t>10.02.2025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 Test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21">
            <a:extLst>
              <a:ext uri="{FF2B5EF4-FFF2-40B4-BE49-F238E27FC236}">
                <a16:creationId xmlns:a16="http://schemas.microsoft.com/office/drawing/2014/main" id="{C079A850-5EBD-814C-9E68-E8C8AF368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63"/>
          <a:stretch/>
        </p:blipFill>
        <p:spPr>
          <a:xfrm>
            <a:off x="11493584" y="6345149"/>
            <a:ext cx="699143" cy="54264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00840CB-4EFB-F34E-8720-7957F9698A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39F9D7E5-571E-6D47-BC10-EF07EE461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582" y="5160039"/>
            <a:ext cx="2244436" cy="100216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1FF7550E-8AC4-5C4D-A227-2290B320FCF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60582" y="4716691"/>
            <a:ext cx="2244436" cy="334296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FB364D87-B340-0A43-AC38-42A2B56CC3AC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629891" y="5160039"/>
            <a:ext cx="2244436" cy="100216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F3703018-93A0-9647-8462-0BB43FA1F9C6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3629891" y="4716691"/>
            <a:ext cx="2244436" cy="334296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7CA28DB4-F15C-0B4E-B034-BEBE2E277180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968509" y="5160039"/>
            <a:ext cx="2244436" cy="100216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EB9D12EE-C15F-A649-84DE-80C02EFF103F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8968509" y="4716691"/>
            <a:ext cx="2244436" cy="334296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41" name="Textplatzhalter 3">
            <a:extLst>
              <a:ext uri="{FF2B5EF4-FFF2-40B4-BE49-F238E27FC236}">
                <a16:creationId xmlns:a16="http://schemas.microsoft.com/office/drawing/2014/main" id="{DA417677-7B80-0C42-9ACB-E559482A28D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299200" y="5160039"/>
            <a:ext cx="2244436" cy="100216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2" name="Textplatzhalter 3">
            <a:extLst>
              <a:ext uri="{FF2B5EF4-FFF2-40B4-BE49-F238E27FC236}">
                <a16:creationId xmlns:a16="http://schemas.microsoft.com/office/drawing/2014/main" id="{AC8FFF84-954C-AA48-B9B3-08C41B9EF65F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6299200" y="4716691"/>
            <a:ext cx="2244436" cy="334296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1C6810A-0327-474C-9EED-737551DE0F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073" y="2250361"/>
            <a:ext cx="2520000" cy="232999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PK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7AD1A31C-F277-ED44-8423-7E86FB24C6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479772" y="2250361"/>
            <a:ext cx="2520000" cy="232999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PK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D0287A09-6104-6242-AF20-5EB1A53C408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47472" y="2250361"/>
            <a:ext cx="2520000" cy="232999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PK"/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2F28E082-ECE3-2546-B94A-976EE355D14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820727" y="2250361"/>
            <a:ext cx="2520000" cy="232999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5288431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391DF6EC-D76D-CA42-9DC1-D9A35ADDE5D7}"/>
              </a:ext>
            </a:extLst>
          </p:cNvPr>
          <p:cNvSpPr/>
          <p:nvPr userDrawn="1"/>
        </p:nvSpPr>
        <p:spPr>
          <a:xfrm>
            <a:off x="812073" y="4580353"/>
            <a:ext cx="2520000" cy="508354"/>
          </a:xfrm>
          <a:prstGeom prst="rect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3B1729E-FD19-094D-ADC8-BA40953DFA54}"/>
              </a:ext>
            </a:extLst>
          </p:cNvPr>
          <p:cNvSpPr/>
          <p:nvPr userDrawn="1"/>
        </p:nvSpPr>
        <p:spPr>
          <a:xfrm>
            <a:off x="0" y="6372858"/>
            <a:ext cx="12192000" cy="497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91"/>
            <a:ext cx="10515600" cy="497252"/>
          </a:xfrm>
        </p:spPr>
        <p:txBody>
          <a:bodyPr lIns="0" anchor="t">
            <a:norm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1A94-3CA0-CF45-BE6E-168266625B35}" type="datetime1">
              <a:rPr lang="de-DE" smtClean="0"/>
              <a:t>10.02.2025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 Test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21">
            <a:extLst>
              <a:ext uri="{FF2B5EF4-FFF2-40B4-BE49-F238E27FC236}">
                <a16:creationId xmlns:a16="http://schemas.microsoft.com/office/drawing/2014/main" id="{C079A850-5EBD-814C-9E68-E8C8AF368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63"/>
          <a:stretch/>
        </p:blipFill>
        <p:spPr>
          <a:xfrm>
            <a:off x="11493584" y="6345149"/>
            <a:ext cx="699143" cy="54264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00840CB-4EFB-F34E-8720-7957F9698A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39F9D7E5-571E-6D47-BC10-EF07EE461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582" y="5160040"/>
            <a:ext cx="2244436" cy="62179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1FF7550E-8AC4-5C4D-A227-2290B320FCF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60582" y="4716691"/>
            <a:ext cx="2244436" cy="334296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4FACD5BB-BC42-3046-AD09-E8CBAD3A10AA}"/>
              </a:ext>
            </a:extLst>
          </p:cNvPr>
          <p:cNvSpPr/>
          <p:nvPr userDrawn="1"/>
        </p:nvSpPr>
        <p:spPr>
          <a:xfrm>
            <a:off x="3479772" y="4580353"/>
            <a:ext cx="2520000" cy="508354"/>
          </a:xfrm>
          <a:prstGeom prst="rect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FB364D87-B340-0A43-AC38-42A2B56CC3AC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629891" y="5160040"/>
            <a:ext cx="2244436" cy="62179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F3703018-93A0-9647-8462-0BB43FA1F9C6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3629891" y="4716691"/>
            <a:ext cx="2244436" cy="334296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0AC82B91-7A92-3E4E-AD4F-F96F76EA7FE6}"/>
              </a:ext>
            </a:extLst>
          </p:cNvPr>
          <p:cNvSpPr/>
          <p:nvPr userDrawn="1"/>
        </p:nvSpPr>
        <p:spPr>
          <a:xfrm>
            <a:off x="8820727" y="4580353"/>
            <a:ext cx="2520000" cy="508354"/>
          </a:xfrm>
          <a:prstGeom prst="rect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7CA28DB4-F15C-0B4E-B034-BEBE2E277180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968509" y="5160040"/>
            <a:ext cx="2244436" cy="62179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EB9D12EE-C15F-A649-84DE-80C02EFF103F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8968509" y="4716691"/>
            <a:ext cx="2244436" cy="334296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3ABF5046-7412-D841-A34F-4277B17FE68C}"/>
              </a:ext>
            </a:extLst>
          </p:cNvPr>
          <p:cNvSpPr/>
          <p:nvPr userDrawn="1"/>
        </p:nvSpPr>
        <p:spPr>
          <a:xfrm>
            <a:off x="6147472" y="4580353"/>
            <a:ext cx="2520000" cy="508354"/>
          </a:xfrm>
          <a:prstGeom prst="rect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Textplatzhalter 3">
            <a:extLst>
              <a:ext uri="{FF2B5EF4-FFF2-40B4-BE49-F238E27FC236}">
                <a16:creationId xmlns:a16="http://schemas.microsoft.com/office/drawing/2014/main" id="{DA417677-7B80-0C42-9ACB-E559482A28D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299200" y="5160040"/>
            <a:ext cx="2244436" cy="62179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2" name="Textplatzhalter 3">
            <a:extLst>
              <a:ext uri="{FF2B5EF4-FFF2-40B4-BE49-F238E27FC236}">
                <a16:creationId xmlns:a16="http://schemas.microsoft.com/office/drawing/2014/main" id="{AC8FFF84-954C-AA48-B9B3-08C41B9EF65F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6299200" y="4716691"/>
            <a:ext cx="2244436" cy="334296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1C6810A-0327-474C-9EED-737551DE0F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073" y="2250361"/>
            <a:ext cx="2520000" cy="232999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PK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7AD1A31C-F277-ED44-8423-7E86FB24C6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479772" y="2250361"/>
            <a:ext cx="2520000" cy="232999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PK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D0287A09-6104-6242-AF20-5EB1A53C408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47472" y="2250361"/>
            <a:ext cx="2520000" cy="232999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PK"/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2F28E082-ECE3-2546-B94A-976EE355D14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820727" y="2250361"/>
            <a:ext cx="2520000" cy="232999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7824155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F3B1729E-FD19-094D-ADC8-BA40953DFA54}"/>
              </a:ext>
            </a:extLst>
          </p:cNvPr>
          <p:cNvSpPr/>
          <p:nvPr userDrawn="1"/>
        </p:nvSpPr>
        <p:spPr>
          <a:xfrm>
            <a:off x="0" y="6372858"/>
            <a:ext cx="12192000" cy="497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91"/>
            <a:ext cx="10515600" cy="497252"/>
          </a:xfrm>
        </p:spPr>
        <p:txBody>
          <a:bodyPr lIns="0" anchor="t">
            <a:norm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42CD6-660B-C64B-9A17-AC1305D329DB}" type="datetime1">
              <a:rPr lang="de-DE" smtClean="0"/>
              <a:t>10.02.2025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 Test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21">
            <a:extLst>
              <a:ext uri="{FF2B5EF4-FFF2-40B4-BE49-F238E27FC236}">
                <a16:creationId xmlns:a16="http://schemas.microsoft.com/office/drawing/2014/main" id="{C079A850-5EBD-814C-9E68-E8C8AF368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63"/>
          <a:stretch/>
        </p:blipFill>
        <p:spPr>
          <a:xfrm>
            <a:off x="11493584" y="6345149"/>
            <a:ext cx="699143" cy="54264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00840CB-4EFB-F34E-8720-7957F9698A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39F9D7E5-571E-6D47-BC10-EF07EE461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7026" y="4633138"/>
            <a:ext cx="3396425" cy="1148686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1FF7550E-8AC4-5C4D-A227-2290B320FCF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27026" y="4189789"/>
            <a:ext cx="3396425" cy="334296"/>
          </a:xfrm>
        </p:spPr>
        <p:txBody>
          <a:bodyPr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1C6810A-0327-474C-9EED-737551DE0F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755760" y="2250361"/>
            <a:ext cx="1738956" cy="173895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  <a:endParaRPr lang="en-PK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65328D2-896F-BA40-9896-5E1EBA6F1A07}"/>
              </a:ext>
            </a:extLst>
          </p:cNvPr>
          <p:cNvSpPr/>
          <p:nvPr userDrawn="1"/>
        </p:nvSpPr>
        <p:spPr>
          <a:xfrm>
            <a:off x="7765427" y="347870"/>
            <a:ext cx="1690345" cy="1690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E64CC21D-4F58-B843-AC57-1477D4114C70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442200" y="4633138"/>
            <a:ext cx="3396425" cy="1148686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5F39A2CD-BF40-634C-BF73-E647A5FCFAD3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4442200" y="4189789"/>
            <a:ext cx="3396425" cy="334296"/>
          </a:xfrm>
        </p:spPr>
        <p:txBody>
          <a:bodyPr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5A6B8D5B-9BAD-7A44-80BD-22D08FCE42C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26522" y="2250361"/>
            <a:ext cx="1738956" cy="173895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  <a:endParaRPr lang="en-PK"/>
          </a:p>
        </p:txBody>
      </p:sp>
      <p:sp>
        <p:nvSpPr>
          <p:cNvPr id="44" name="Textplatzhalter 3">
            <a:extLst>
              <a:ext uri="{FF2B5EF4-FFF2-40B4-BE49-F238E27FC236}">
                <a16:creationId xmlns:a16="http://schemas.microsoft.com/office/drawing/2014/main" id="{0BD19629-E656-4247-B0C5-270833E52791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957375" y="4633138"/>
            <a:ext cx="3396425" cy="1148686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5" name="Textplatzhalter 3">
            <a:extLst>
              <a:ext uri="{FF2B5EF4-FFF2-40B4-BE49-F238E27FC236}">
                <a16:creationId xmlns:a16="http://schemas.microsoft.com/office/drawing/2014/main" id="{35BF3A2E-FE71-A449-9CE9-D904BD661F99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7957375" y="4189789"/>
            <a:ext cx="3396425" cy="334296"/>
          </a:xfrm>
        </p:spPr>
        <p:txBody>
          <a:bodyPr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46" name="Picture Placeholder 4">
            <a:extLst>
              <a:ext uri="{FF2B5EF4-FFF2-40B4-BE49-F238E27FC236}">
                <a16:creationId xmlns:a16="http://schemas.microsoft.com/office/drawing/2014/main" id="{30428922-4E87-1942-BD7F-5038CB41AB9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786109" y="2250361"/>
            <a:ext cx="1738956" cy="173895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7424178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-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F3B1729E-FD19-094D-ADC8-BA40953DFA54}"/>
              </a:ext>
            </a:extLst>
          </p:cNvPr>
          <p:cNvSpPr/>
          <p:nvPr userDrawn="1"/>
        </p:nvSpPr>
        <p:spPr>
          <a:xfrm>
            <a:off x="0" y="6372858"/>
            <a:ext cx="12192000" cy="497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91"/>
            <a:ext cx="10515600" cy="497252"/>
          </a:xfrm>
        </p:spPr>
        <p:txBody>
          <a:bodyPr lIns="0" anchor="t">
            <a:norm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42CD6-660B-C64B-9A17-AC1305D329DB}" type="datetime1">
              <a:rPr lang="de-DE" smtClean="0"/>
              <a:t>10.02.2025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 Test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21">
            <a:extLst>
              <a:ext uri="{FF2B5EF4-FFF2-40B4-BE49-F238E27FC236}">
                <a16:creationId xmlns:a16="http://schemas.microsoft.com/office/drawing/2014/main" id="{C079A850-5EBD-814C-9E68-E8C8AF368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63"/>
          <a:stretch/>
        </p:blipFill>
        <p:spPr>
          <a:xfrm>
            <a:off x="11493584" y="6345149"/>
            <a:ext cx="699143" cy="54264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00840CB-4EFB-F34E-8720-7957F9698A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39F9D7E5-571E-6D47-BC10-EF07EE461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7027" y="4633138"/>
            <a:ext cx="2244436" cy="1148686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1FF7550E-8AC4-5C4D-A227-2290B320FCF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27027" y="4189789"/>
            <a:ext cx="2244436" cy="334296"/>
          </a:xfrm>
        </p:spPr>
        <p:txBody>
          <a:bodyPr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1C6810A-0327-474C-9EED-737551DE0F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79767" y="2250361"/>
            <a:ext cx="1738956" cy="173895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  <a:endParaRPr lang="en-PK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65328D2-896F-BA40-9896-5E1EBA6F1A07}"/>
              </a:ext>
            </a:extLst>
          </p:cNvPr>
          <p:cNvSpPr/>
          <p:nvPr userDrawn="1"/>
        </p:nvSpPr>
        <p:spPr>
          <a:xfrm>
            <a:off x="7765427" y="347870"/>
            <a:ext cx="1690345" cy="1690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E64CC21D-4F58-B843-AC57-1477D4114C70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3603115" y="4633138"/>
            <a:ext cx="2244436" cy="1148686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5F39A2CD-BF40-634C-BF73-E647A5FCFAD3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3603115" y="4189789"/>
            <a:ext cx="2244436" cy="334296"/>
          </a:xfrm>
        </p:spPr>
        <p:txBody>
          <a:bodyPr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5A6B8D5B-9BAD-7A44-80BD-22D08FCE42C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855855" y="2250361"/>
            <a:ext cx="1738956" cy="173895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  <a:endParaRPr lang="en-PK"/>
          </a:p>
        </p:txBody>
      </p:sp>
      <p:sp>
        <p:nvSpPr>
          <p:cNvPr id="44" name="Textplatzhalter 3">
            <a:extLst>
              <a:ext uri="{FF2B5EF4-FFF2-40B4-BE49-F238E27FC236}">
                <a16:creationId xmlns:a16="http://schemas.microsoft.com/office/drawing/2014/main" id="{0BD19629-E656-4247-B0C5-270833E52791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6279203" y="4633138"/>
            <a:ext cx="2244436" cy="1148686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5" name="Textplatzhalter 3">
            <a:extLst>
              <a:ext uri="{FF2B5EF4-FFF2-40B4-BE49-F238E27FC236}">
                <a16:creationId xmlns:a16="http://schemas.microsoft.com/office/drawing/2014/main" id="{35BF3A2E-FE71-A449-9CE9-D904BD661F99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6279203" y="4189789"/>
            <a:ext cx="2244436" cy="334296"/>
          </a:xfrm>
        </p:spPr>
        <p:txBody>
          <a:bodyPr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46" name="Picture Placeholder 4">
            <a:extLst>
              <a:ext uri="{FF2B5EF4-FFF2-40B4-BE49-F238E27FC236}">
                <a16:creationId xmlns:a16="http://schemas.microsoft.com/office/drawing/2014/main" id="{30428922-4E87-1942-BD7F-5038CB41AB9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531943" y="2250361"/>
            <a:ext cx="1738956" cy="173895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  <a:endParaRPr lang="en-PK"/>
          </a:p>
        </p:txBody>
      </p:sp>
      <p:sp>
        <p:nvSpPr>
          <p:cNvPr id="47" name="Textplatzhalter 3">
            <a:extLst>
              <a:ext uri="{FF2B5EF4-FFF2-40B4-BE49-F238E27FC236}">
                <a16:creationId xmlns:a16="http://schemas.microsoft.com/office/drawing/2014/main" id="{E1B6E942-2B11-1C41-BCD1-8F1F79B644ED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8955291" y="4633138"/>
            <a:ext cx="2244436" cy="1148686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8" name="Textplatzhalter 3">
            <a:extLst>
              <a:ext uri="{FF2B5EF4-FFF2-40B4-BE49-F238E27FC236}">
                <a16:creationId xmlns:a16="http://schemas.microsoft.com/office/drawing/2014/main" id="{7A20F9A2-E5CC-7445-A62A-25C1FDD82749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8955291" y="4189789"/>
            <a:ext cx="2244436" cy="334296"/>
          </a:xfrm>
        </p:spPr>
        <p:txBody>
          <a:bodyPr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id="{EBB9B560-1634-EF4A-ABC1-5B4035C4D7C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208031" y="2250361"/>
            <a:ext cx="1738956" cy="173895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581150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F3B1729E-FD19-094D-ADC8-BA40953DFA54}"/>
              </a:ext>
            </a:extLst>
          </p:cNvPr>
          <p:cNvSpPr/>
          <p:nvPr userDrawn="1"/>
        </p:nvSpPr>
        <p:spPr>
          <a:xfrm>
            <a:off x="0" y="6372858"/>
            <a:ext cx="12192000" cy="497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91"/>
            <a:ext cx="10515600" cy="497252"/>
          </a:xfrm>
        </p:spPr>
        <p:txBody>
          <a:bodyPr lIns="0" anchor="t">
            <a:norm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42CD6-660B-C64B-9A17-AC1305D329DB}" type="datetime1">
              <a:rPr lang="de-DE" smtClean="0"/>
              <a:t>10.02.2025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 Test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21">
            <a:extLst>
              <a:ext uri="{FF2B5EF4-FFF2-40B4-BE49-F238E27FC236}">
                <a16:creationId xmlns:a16="http://schemas.microsoft.com/office/drawing/2014/main" id="{C079A850-5EBD-814C-9E68-E8C8AF368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63"/>
          <a:stretch/>
        </p:blipFill>
        <p:spPr>
          <a:xfrm>
            <a:off x="11493584" y="6345149"/>
            <a:ext cx="699143" cy="54264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00840CB-4EFB-F34E-8720-7957F9698A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39F9D7E5-571E-6D47-BC10-EF07EE461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7026" y="4633138"/>
            <a:ext cx="3396425" cy="1148686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1FF7550E-8AC4-5C4D-A227-2290B320FCF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27026" y="4189789"/>
            <a:ext cx="3396425" cy="334296"/>
          </a:xfrm>
        </p:spPr>
        <p:txBody>
          <a:bodyPr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65328D2-896F-BA40-9896-5E1EBA6F1A07}"/>
              </a:ext>
            </a:extLst>
          </p:cNvPr>
          <p:cNvSpPr/>
          <p:nvPr userDrawn="1"/>
        </p:nvSpPr>
        <p:spPr>
          <a:xfrm>
            <a:off x="7765427" y="347870"/>
            <a:ext cx="1690345" cy="1690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E64CC21D-4F58-B843-AC57-1477D4114C70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442200" y="4633138"/>
            <a:ext cx="3396425" cy="1148686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5F39A2CD-BF40-634C-BF73-E647A5FCFAD3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4442200" y="4189789"/>
            <a:ext cx="3396425" cy="334296"/>
          </a:xfrm>
        </p:spPr>
        <p:txBody>
          <a:bodyPr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44" name="Textplatzhalter 3">
            <a:extLst>
              <a:ext uri="{FF2B5EF4-FFF2-40B4-BE49-F238E27FC236}">
                <a16:creationId xmlns:a16="http://schemas.microsoft.com/office/drawing/2014/main" id="{0BD19629-E656-4247-B0C5-270833E52791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957375" y="4633138"/>
            <a:ext cx="3396425" cy="1148686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5" name="Textplatzhalter 3">
            <a:extLst>
              <a:ext uri="{FF2B5EF4-FFF2-40B4-BE49-F238E27FC236}">
                <a16:creationId xmlns:a16="http://schemas.microsoft.com/office/drawing/2014/main" id="{35BF3A2E-FE71-A449-9CE9-D904BD661F99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7957375" y="4189789"/>
            <a:ext cx="3396425" cy="334296"/>
          </a:xfrm>
        </p:spPr>
        <p:txBody>
          <a:bodyPr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D18751C-B3D1-5549-98E6-57E2E09340BD}"/>
              </a:ext>
            </a:extLst>
          </p:cNvPr>
          <p:cNvSpPr/>
          <p:nvPr userDrawn="1"/>
        </p:nvSpPr>
        <p:spPr>
          <a:xfrm>
            <a:off x="1755760" y="2250361"/>
            <a:ext cx="1738956" cy="1738956"/>
          </a:xfrm>
          <a:prstGeom prst="ellipse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E64A66E-B1AD-2F45-A78D-3197735A3BFA}"/>
              </a:ext>
            </a:extLst>
          </p:cNvPr>
          <p:cNvSpPr/>
          <p:nvPr userDrawn="1"/>
        </p:nvSpPr>
        <p:spPr>
          <a:xfrm>
            <a:off x="5226522" y="2250361"/>
            <a:ext cx="1738956" cy="1738956"/>
          </a:xfrm>
          <a:prstGeom prst="ellipse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53E1092-602E-3744-9ACF-AC43431E5B22}"/>
              </a:ext>
            </a:extLst>
          </p:cNvPr>
          <p:cNvSpPr/>
          <p:nvPr userDrawn="1"/>
        </p:nvSpPr>
        <p:spPr>
          <a:xfrm>
            <a:off x="8786109" y="2250361"/>
            <a:ext cx="1738956" cy="1738956"/>
          </a:xfrm>
          <a:prstGeom prst="ellipse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4510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F3B1729E-FD19-094D-ADC8-BA40953DFA54}"/>
              </a:ext>
            </a:extLst>
          </p:cNvPr>
          <p:cNvSpPr/>
          <p:nvPr userDrawn="1"/>
        </p:nvSpPr>
        <p:spPr>
          <a:xfrm>
            <a:off x="0" y="6372858"/>
            <a:ext cx="12192000" cy="497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91"/>
            <a:ext cx="10515600" cy="497252"/>
          </a:xfrm>
        </p:spPr>
        <p:txBody>
          <a:bodyPr lIns="0" anchor="t">
            <a:norm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46966-DE8C-814C-A428-83E3983FE1F2}" type="datetime1">
              <a:rPr lang="de-DE" smtClean="0"/>
              <a:t>10.02.2025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 Test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21">
            <a:extLst>
              <a:ext uri="{FF2B5EF4-FFF2-40B4-BE49-F238E27FC236}">
                <a16:creationId xmlns:a16="http://schemas.microsoft.com/office/drawing/2014/main" id="{C079A850-5EBD-814C-9E68-E8C8AF368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63"/>
          <a:stretch/>
        </p:blipFill>
        <p:spPr>
          <a:xfrm>
            <a:off x="11493584" y="6345149"/>
            <a:ext cx="699143" cy="54264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00840CB-4EFB-F34E-8720-7957F9698A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39F9D7E5-571E-6D47-BC10-EF07EE461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7027" y="4633138"/>
            <a:ext cx="2244436" cy="1148686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1FF7550E-8AC4-5C4D-A227-2290B320FCF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27027" y="4189789"/>
            <a:ext cx="2244436" cy="334296"/>
          </a:xfrm>
        </p:spPr>
        <p:txBody>
          <a:bodyPr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65328D2-896F-BA40-9896-5E1EBA6F1A07}"/>
              </a:ext>
            </a:extLst>
          </p:cNvPr>
          <p:cNvSpPr/>
          <p:nvPr userDrawn="1"/>
        </p:nvSpPr>
        <p:spPr>
          <a:xfrm>
            <a:off x="7765427" y="347870"/>
            <a:ext cx="1690345" cy="1690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E64CC21D-4F58-B843-AC57-1477D4114C70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3603115" y="4633138"/>
            <a:ext cx="2244436" cy="1148686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5F39A2CD-BF40-634C-BF73-E647A5FCFAD3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3603115" y="4189789"/>
            <a:ext cx="2244436" cy="334296"/>
          </a:xfrm>
        </p:spPr>
        <p:txBody>
          <a:bodyPr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44" name="Textplatzhalter 3">
            <a:extLst>
              <a:ext uri="{FF2B5EF4-FFF2-40B4-BE49-F238E27FC236}">
                <a16:creationId xmlns:a16="http://schemas.microsoft.com/office/drawing/2014/main" id="{0BD19629-E656-4247-B0C5-270833E52791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6279203" y="4633138"/>
            <a:ext cx="2244436" cy="1148686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5" name="Textplatzhalter 3">
            <a:extLst>
              <a:ext uri="{FF2B5EF4-FFF2-40B4-BE49-F238E27FC236}">
                <a16:creationId xmlns:a16="http://schemas.microsoft.com/office/drawing/2014/main" id="{35BF3A2E-FE71-A449-9CE9-D904BD661F99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6279203" y="4189789"/>
            <a:ext cx="2244436" cy="334296"/>
          </a:xfrm>
        </p:spPr>
        <p:txBody>
          <a:bodyPr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47" name="Textplatzhalter 3">
            <a:extLst>
              <a:ext uri="{FF2B5EF4-FFF2-40B4-BE49-F238E27FC236}">
                <a16:creationId xmlns:a16="http://schemas.microsoft.com/office/drawing/2014/main" id="{E1B6E942-2B11-1C41-BCD1-8F1F79B644ED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8955291" y="4633138"/>
            <a:ext cx="2244436" cy="1148686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8" name="Textplatzhalter 3">
            <a:extLst>
              <a:ext uri="{FF2B5EF4-FFF2-40B4-BE49-F238E27FC236}">
                <a16:creationId xmlns:a16="http://schemas.microsoft.com/office/drawing/2014/main" id="{7A20F9A2-E5CC-7445-A62A-25C1FDD82749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8955291" y="4189789"/>
            <a:ext cx="2244436" cy="334296"/>
          </a:xfrm>
        </p:spPr>
        <p:txBody>
          <a:bodyPr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36B9485-2D90-F845-9F5D-91E7EEF851EC}"/>
              </a:ext>
            </a:extLst>
          </p:cNvPr>
          <p:cNvSpPr/>
          <p:nvPr userDrawn="1"/>
        </p:nvSpPr>
        <p:spPr>
          <a:xfrm>
            <a:off x="1179767" y="2250361"/>
            <a:ext cx="1738956" cy="1738956"/>
          </a:xfrm>
          <a:prstGeom prst="ellipse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19C8A9C-615B-EE4C-BB97-CAD3AB1001E0}"/>
              </a:ext>
            </a:extLst>
          </p:cNvPr>
          <p:cNvSpPr/>
          <p:nvPr userDrawn="1"/>
        </p:nvSpPr>
        <p:spPr>
          <a:xfrm>
            <a:off x="3855855" y="2250361"/>
            <a:ext cx="1738956" cy="1738956"/>
          </a:xfrm>
          <a:prstGeom prst="ellipse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F72E57C-9DDD-5C4A-84CA-A929722563AC}"/>
              </a:ext>
            </a:extLst>
          </p:cNvPr>
          <p:cNvSpPr/>
          <p:nvPr userDrawn="1"/>
        </p:nvSpPr>
        <p:spPr>
          <a:xfrm>
            <a:off x="6531943" y="2250361"/>
            <a:ext cx="1738956" cy="1738956"/>
          </a:xfrm>
          <a:prstGeom prst="ellipse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F23264A-23AE-D240-AA14-F38E00C1547F}"/>
              </a:ext>
            </a:extLst>
          </p:cNvPr>
          <p:cNvSpPr/>
          <p:nvPr userDrawn="1"/>
        </p:nvSpPr>
        <p:spPr>
          <a:xfrm>
            <a:off x="9208031" y="2250361"/>
            <a:ext cx="1738956" cy="1738956"/>
          </a:xfrm>
          <a:prstGeom prst="ellipse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57494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F3B1729E-FD19-094D-ADC8-BA40953DFA54}"/>
              </a:ext>
            </a:extLst>
          </p:cNvPr>
          <p:cNvSpPr/>
          <p:nvPr userDrawn="1"/>
        </p:nvSpPr>
        <p:spPr>
          <a:xfrm>
            <a:off x="0" y="6372858"/>
            <a:ext cx="12192000" cy="497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Bild 21">
            <a:extLst>
              <a:ext uri="{FF2B5EF4-FFF2-40B4-BE49-F238E27FC236}">
                <a16:creationId xmlns:a16="http://schemas.microsoft.com/office/drawing/2014/main" id="{C079A850-5EBD-814C-9E68-E8C8AF368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63"/>
          <a:stretch/>
        </p:blipFill>
        <p:spPr>
          <a:xfrm>
            <a:off x="11493584" y="6345149"/>
            <a:ext cx="699143" cy="54264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AD8883B-C533-264A-8DC4-BF38308D29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7930" y="3715497"/>
            <a:ext cx="361142" cy="36114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04527C3-BEB3-5E47-9911-5FEFE50D64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7930" y="3229378"/>
            <a:ext cx="361142" cy="361142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103C230-7BA2-8948-88A3-0DD9BF608CD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17930" y="2702784"/>
            <a:ext cx="361142" cy="36114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F59F51C3-281E-C84D-BD87-A61A8576EEA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3517930" y="4704180"/>
            <a:ext cx="361142" cy="361142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AE0FBE86-FE93-F34F-916A-83A3B92C73E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517930" y="2227390"/>
            <a:ext cx="361142" cy="361142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F0481ED8-7892-984A-AAD4-C74FE8A4831F}"/>
              </a:ext>
            </a:extLst>
          </p:cNvPr>
          <p:cNvSpPr txBox="1"/>
          <p:nvPr userDrawn="1"/>
        </p:nvSpPr>
        <p:spPr>
          <a:xfrm>
            <a:off x="4114397" y="2227390"/>
            <a:ext cx="7239000" cy="3162300"/>
          </a:xfrm>
          <a:prstGeom prst="rect">
            <a:avLst/>
          </a:prstGeom>
        </p:spPr>
        <p:txBody>
          <a:bodyPr vert="horz" wrap="square" lIns="0" tIns="45720" rIns="91440" bIns="45720" rtlCol="0" anchor="t">
            <a:normAutofit/>
          </a:bodyPr>
          <a:lstStyle/>
          <a:p>
            <a:pPr lvl="0"/>
            <a:r>
              <a:rPr lang="de-DE" sz="1600" b="1" dirty="0" err="1"/>
              <a:t>www.innenministerium.bayern.de</a:t>
            </a:r>
            <a:endParaRPr lang="de-DE" sz="1600" b="1" dirty="0"/>
          </a:p>
          <a:p>
            <a:pPr lvl="0"/>
            <a:endParaRPr lang="de-DE" sz="1600" b="1" dirty="0"/>
          </a:p>
          <a:p>
            <a:pPr lvl="0"/>
            <a:r>
              <a:rPr lang="de-DE" sz="1600" b="1" dirty="0" err="1"/>
              <a:t>www.twitter.com</a:t>
            </a:r>
            <a:r>
              <a:rPr lang="de-DE" sz="1600" b="1" dirty="0"/>
              <a:t>/</a:t>
            </a:r>
            <a:r>
              <a:rPr lang="de-DE" sz="1600" b="1" dirty="0" err="1"/>
              <a:t>BayStMI</a:t>
            </a:r>
            <a:endParaRPr lang="de-DE" sz="1600" b="1" dirty="0"/>
          </a:p>
          <a:p>
            <a:pPr lvl="0"/>
            <a:endParaRPr lang="de-DE" sz="1600" b="1" dirty="0"/>
          </a:p>
          <a:p>
            <a:pPr lvl="0"/>
            <a:r>
              <a:rPr lang="de-DE" sz="1600" b="1" dirty="0" err="1"/>
              <a:t>www.instagram.com</a:t>
            </a:r>
            <a:r>
              <a:rPr lang="de-DE" sz="1600" b="1" dirty="0"/>
              <a:t>/</a:t>
            </a:r>
            <a:r>
              <a:rPr lang="de-DE" sz="1600" b="1" dirty="0" err="1"/>
              <a:t>BayStMI</a:t>
            </a:r>
            <a:endParaRPr lang="de-DE" sz="1600" b="1" dirty="0"/>
          </a:p>
          <a:p>
            <a:pPr lvl="0"/>
            <a:endParaRPr lang="de-DE" sz="1600" b="1" dirty="0"/>
          </a:p>
          <a:p>
            <a:pPr lvl="0"/>
            <a:r>
              <a:rPr lang="de-DE" sz="1600" b="1" dirty="0" err="1"/>
              <a:t>www.facebook.com</a:t>
            </a:r>
            <a:r>
              <a:rPr lang="de-DE" sz="1600" b="1" dirty="0"/>
              <a:t>/</a:t>
            </a:r>
            <a:r>
              <a:rPr lang="de-DE" sz="1600" b="1" dirty="0" err="1"/>
              <a:t>BayStMI</a:t>
            </a:r>
            <a:r>
              <a:rPr lang="de-DE" sz="1600" b="1" dirty="0"/>
              <a:t> </a:t>
            </a:r>
          </a:p>
          <a:p>
            <a:pPr lvl="0"/>
            <a:endParaRPr lang="de-DE" sz="1600" b="1" dirty="0"/>
          </a:p>
          <a:p>
            <a:pPr lvl="0"/>
            <a:r>
              <a:rPr lang="de-DE" sz="1600" b="1" dirty="0"/>
              <a:t>www.youtube.com/BayerischesInnenministerium</a:t>
            </a:r>
          </a:p>
          <a:p>
            <a:pPr lvl="0"/>
            <a:endParaRPr lang="de-DE" sz="1600" b="1" dirty="0"/>
          </a:p>
          <a:p>
            <a:pPr lvl="0"/>
            <a:r>
              <a:rPr lang="de-DE" sz="1600" b="1" dirty="0" err="1"/>
              <a:t>Let’s</a:t>
            </a:r>
            <a:r>
              <a:rPr lang="de-DE" sz="1600" b="1" dirty="0"/>
              <a:t> </a:t>
            </a:r>
            <a:r>
              <a:rPr lang="de-DE" sz="1600" b="1" dirty="0" err="1"/>
              <a:t>talk</a:t>
            </a:r>
            <a:r>
              <a:rPr lang="de-DE" sz="1600" b="1" dirty="0"/>
              <a:t> Innenpolitik mit Joachim Herrmann –</a:t>
            </a:r>
          </a:p>
          <a:p>
            <a:pPr lvl="0"/>
            <a:r>
              <a:rPr lang="de-DE" sz="1600" b="1" dirty="0"/>
              <a:t>unser Podcast auf allen großen Plattformen.</a:t>
            </a:r>
          </a:p>
          <a:p>
            <a:pPr algn="l"/>
            <a:endParaRPr lang="de-DE" sz="1600" b="1" dirty="0" err="1">
              <a:solidFill>
                <a:srgbClr val="008FCF"/>
              </a:solidFill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BF215440-EE6E-7447-B2C1-2443FA8958D5}"/>
              </a:ext>
            </a:extLst>
          </p:cNvPr>
          <p:cNvSpPr txBox="1"/>
          <p:nvPr userDrawn="1"/>
        </p:nvSpPr>
        <p:spPr>
          <a:xfrm>
            <a:off x="4114397" y="1619716"/>
            <a:ext cx="4496203" cy="450383"/>
          </a:xfrm>
          <a:prstGeom prst="rect">
            <a:avLst/>
          </a:prstGeom>
        </p:spPr>
        <p:txBody>
          <a:bodyPr vert="horz" wrap="square" lIns="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cap="all" baseline="0" dirty="0">
                <a:solidFill>
                  <a:srgbClr val="008FCF"/>
                </a:solidFill>
              </a:rPr>
              <a:t>Unsere </a:t>
            </a:r>
            <a:r>
              <a:rPr lang="de-DE" sz="1600" b="1" cap="all" baseline="0" dirty="0" err="1">
                <a:solidFill>
                  <a:srgbClr val="008FCF"/>
                </a:solidFill>
              </a:rPr>
              <a:t>social-media-Kanäle</a:t>
            </a:r>
            <a:r>
              <a:rPr lang="de-DE" sz="1600" b="1" cap="all" baseline="0" dirty="0">
                <a:solidFill>
                  <a:srgbClr val="008FCF"/>
                </a:solidFill>
              </a:rPr>
              <a:t>:</a:t>
            </a:r>
          </a:p>
          <a:p>
            <a:pPr algn="l"/>
            <a:endParaRPr lang="de-DE" sz="1600" b="1" cap="all" baseline="0" dirty="0" err="1">
              <a:solidFill>
                <a:srgbClr val="008FCF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7A8B2DA-32F9-FB47-8D75-249C30391BF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517930" y="4176679"/>
            <a:ext cx="361142" cy="36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422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A971453-2BEC-F04A-841C-E65C6984AF2C}"/>
              </a:ext>
            </a:extLst>
          </p:cNvPr>
          <p:cNvSpPr/>
          <p:nvPr userDrawn="1"/>
        </p:nvSpPr>
        <p:spPr>
          <a:xfrm>
            <a:off x="3784599" y="-1"/>
            <a:ext cx="8407399" cy="6857995"/>
          </a:xfrm>
          <a:prstGeom prst="rect">
            <a:avLst/>
          </a:prstGeom>
          <a:gradFill>
            <a:gsLst>
              <a:gs pos="100000">
                <a:schemeClr val="bg1"/>
              </a:gs>
              <a:gs pos="17000">
                <a:schemeClr val="bg1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Bild 21">
            <a:extLst>
              <a:ext uri="{FF2B5EF4-FFF2-40B4-BE49-F238E27FC236}">
                <a16:creationId xmlns:a16="http://schemas.microsoft.com/office/drawing/2014/main" id="{772D3DCB-8C88-304A-87DA-F71FFA3A0C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63"/>
          <a:stretch/>
        </p:blipFill>
        <p:spPr>
          <a:xfrm>
            <a:off x="11493584" y="6345149"/>
            <a:ext cx="699143" cy="542649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432517D4-AC17-9145-9F75-159A7EF9F0A1}"/>
              </a:ext>
            </a:extLst>
          </p:cNvPr>
          <p:cNvSpPr txBox="1">
            <a:spLocks/>
          </p:cNvSpPr>
          <p:nvPr userDrawn="1"/>
        </p:nvSpPr>
        <p:spPr>
          <a:xfrm>
            <a:off x="838200" y="695791"/>
            <a:ext cx="5207000" cy="1133003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Unsere Internetseite</a:t>
            </a:r>
            <a:endParaRPr lang="de-DE" dirty="0"/>
          </a:p>
        </p:txBody>
      </p:sp>
      <p:cxnSp>
        <p:nvCxnSpPr>
          <p:cNvPr id="9" name="Straight Connector 11">
            <a:extLst>
              <a:ext uri="{FF2B5EF4-FFF2-40B4-BE49-F238E27FC236}">
                <a16:creationId xmlns:a16="http://schemas.microsoft.com/office/drawing/2014/main" id="{8C22C5A2-FE3C-7B43-A565-A182531B7BF6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9238CEFF-3CD6-FA46-9A3B-094599F4AEF1}"/>
              </a:ext>
            </a:extLst>
          </p:cNvPr>
          <p:cNvSpPr txBox="1">
            <a:spLocks/>
          </p:cNvSpPr>
          <p:nvPr userDrawn="1"/>
        </p:nvSpPr>
        <p:spPr>
          <a:xfrm>
            <a:off x="855663" y="2193921"/>
            <a:ext cx="5443537" cy="1019179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 baseline="0">
                <a:solidFill>
                  <a:srgbClr val="008FC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www.innenministerium.bayern.de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4" t="15718" r="25171" b="23641"/>
          <a:stretch/>
        </p:blipFill>
        <p:spPr>
          <a:xfrm rot="726583">
            <a:off x="5867743" y="462537"/>
            <a:ext cx="5215781" cy="582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251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E48F1925-A751-C040-99A1-CA5D0BD61FF2}"/>
              </a:ext>
            </a:extLst>
          </p:cNvPr>
          <p:cNvSpPr/>
          <p:nvPr userDrawn="1"/>
        </p:nvSpPr>
        <p:spPr>
          <a:xfrm>
            <a:off x="3784599" y="-1"/>
            <a:ext cx="8407399" cy="6857995"/>
          </a:xfrm>
          <a:prstGeom prst="rect">
            <a:avLst/>
          </a:prstGeom>
          <a:gradFill>
            <a:gsLst>
              <a:gs pos="100000">
                <a:schemeClr val="bg1"/>
              </a:gs>
              <a:gs pos="17000">
                <a:schemeClr val="bg1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924F3FF-7551-BA4E-BF75-FBEBDBB2BE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7518" t="4242" b="3966"/>
          <a:stretch/>
        </p:blipFill>
        <p:spPr>
          <a:xfrm>
            <a:off x="5221243" y="-1"/>
            <a:ext cx="6970757" cy="6857995"/>
          </a:xfrm>
          <a:prstGeom prst="rect">
            <a:avLst/>
          </a:prstGeom>
        </p:spPr>
      </p:pic>
      <p:pic>
        <p:nvPicPr>
          <p:cNvPr id="8" name="Bild 21">
            <a:extLst>
              <a:ext uri="{FF2B5EF4-FFF2-40B4-BE49-F238E27FC236}">
                <a16:creationId xmlns:a16="http://schemas.microsoft.com/office/drawing/2014/main" id="{3182C91B-FAE5-7C41-B1B9-35EF07CF54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63"/>
          <a:stretch/>
        </p:blipFill>
        <p:spPr>
          <a:xfrm>
            <a:off x="11493584" y="6345149"/>
            <a:ext cx="699143" cy="542649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D765E999-1671-4C43-AF73-9D79C7E5D362}"/>
              </a:ext>
            </a:extLst>
          </p:cNvPr>
          <p:cNvSpPr txBox="1">
            <a:spLocks/>
          </p:cNvSpPr>
          <p:nvPr userDrawn="1"/>
        </p:nvSpPr>
        <p:spPr>
          <a:xfrm>
            <a:off x="838200" y="695791"/>
            <a:ext cx="5207000" cy="1133003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Unsere Broschüren und Flyer</a:t>
            </a:r>
            <a:br>
              <a:rPr lang="de-DE"/>
            </a:br>
            <a:r>
              <a:rPr lang="de-DE"/>
              <a:t>finden Sie auf</a:t>
            </a:r>
            <a:endParaRPr lang="de-DE" dirty="0"/>
          </a:p>
        </p:txBody>
      </p:sp>
      <p:cxnSp>
        <p:nvCxnSpPr>
          <p:cNvPr id="10" name="Straight Connector 11">
            <a:extLst>
              <a:ext uri="{FF2B5EF4-FFF2-40B4-BE49-F238E27FC236}">
                <a16:creationId xmlns:a16="http://schemas.microsoft.com/office/drawing/2014/main" id="{BCDBEAAF-B146-4843-8DDC-D5845E370DDD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0B542563-3C45-A843-8360-6ED115BFA49A}"/>
              </a:ext>
            </a:extLst>
          </p:cNvPr>
          <p:cNvSpPr txBox="1">
            <a:spLocks/>
          </p:cNvSpPr>
          <p:nvPr userDrawn="1"/>
        </p:nvSpPr>
        <p:spPr>
          <a:xfrm>
            <a:off x="855663" y="2193921"/>
            <a:ext cx="5049837" cy="2470150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 baseline="0">
                <a:solidFill>
                  <a:srgbClr val="008FC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www.bestellen.bayern.de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14117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hlussfolie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F3B1729E-FD19-094D-ADC8-BA40953DFA54}"/>
              </a:ext>
            </a:extLst>
          </p:cNvPr>
          <p:cNvSpPr/>
          <p:nvPr userDrawn="1"/>
        </p:nvSpPr>
        <p:spPr>
          <a:xfrm>
            <a:off x="0" y="6372858"/>
            <a:ext cx="12192000" cy="497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Bild 21">
            <a:extLst>
              <a:ext uri="{FF2B5EF4-FFF2-40B4-BE49-F238E27FC236}">
                <a16:creationId xmlns:a16="http://schemas.microsoft.com/office/drawing/2014/main" id="{C079A850-5EBD-814C-9E68-E8C8AF368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63"/>
          <a:stretch/>
        </p:blipFill>
        <p:spPr>
          <a:xfrm>
            <a:off x="11493584" y="6345149"/>
            <a:ext cx="699143" cy="542649"/>
          </a:xfrm>
          <a:prstGeom prst="rect">
            <a:avLst/>
          </a:prstGeom>
        </p:spPr>
      </p:pic>
      <p:sp>
        <p:nvSpPr>
          <p:cNvPr id="36" name="Titel 1">
            <a:extLst>
              <a:ext uri="{FF2B5EF4-FFF2-40B4-BE49-F238E27FC236}">
                <a16:creationId xmlns:a16="http://schemas.microsoft.com/office/drawing/2014/main" id="{5938907E-F8CB-E749-9D51-F82A94CB605D}"/>
              </a:ext>
            </a:extLst>
          </p:cNvPr>
          <p:cNvSpPr txBox="1">
            <a:spLocks/>
          </p:cNvSpPr>
          <p:nvPr userDrawn="1"/>
        </p:nvSpPr>
        <p:spPr>
          <a:xfrm>
            <a:off x="838200" y="695791"/>
            <a:ext cx="10515600" cy="497252"/>
          </a:xfrm>
          <a:prstGeom prst="rect">
            <a:avLst/>
          </a:prstGeom>
        </p:spPr>
        <p:txBody>
          <a:bodyPr lIns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Unsere Newsletter</a:t>
            </a:r>
          </a:p>
        </p:txBody>
      </p:sp>
      <p:cxnSp>
        <p:nvCxnSpPr>
          <p:cNvPr id="37" name="Straight Connector 11">
            <a:extLst>
              <a:ext uri="{FF2B5EF4-FFF2-40B4-BE49-F238E27FC236}">
                <a16:creationId xmlns:a16="http://schemas.microsoft.com/office/drawing/2014/main" id="{146F0124-946B-DF4A-8978-63DDC0204ED9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8612E5AE-EF82-DF4C-A375-F52420478FB0}"/>
              </a:ext>
            </a:extLst>
          </p:cNvPr>
          <p:cNvSpPr txBox="1">
            <a:spLocks/>
          </p:cNvSpPr>
          <p:nvPr userDrawn="1"/>
        </p:nvSpPr>
        <p:spPr>
          <a:xfrm>
            <a:off x="838200" y="3931052"/>
            <a:ext cx="1713126" cy="12007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für Mitarbeiterinnen und Mitarbeiter im Geschäftsbereich des Innen-ministeriums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1496CC1B-FEF9-F24F-BB04-EFFF4361A69D}"/>
              </a:ext>
            </a:extLst>
          </p:cNvPr>
          <p:cNvSpPr txBox="1">
            <a:spLocks/>
          </p:cNvSpPr>
          <p:nvPr userDrawn="1"/>
        </p:nvSpPr>
        <p:spPr>
          <a:xfrm>
            <a:off x="2618318" y="3931052"/>
            <a:ext cx="1615013" cy="8695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für Polizistinnen und Polizisten</a:t>
            </a:r>
          </a:p>
        </p:txBody>
      </p:sp>
      <p:sp>
        <p:nvSpPr>
          <p:cNvPr id="40" name="Textplatzhalter 3">
            <a:extLst>
              <a:ext uri="{FF2B5EF4-FFF2-40B4-BE49-F238E27FC236}">
                <a16:creationId xmlns:a16="http://schemas.microsoft.com/office/drawing/2014/main" id="{B046FA3E-4B23-9A43-BFEF-FB2BCFF24825}"/>
              </a:ext>
            </a:extLst>
          </p:cNvPr>
          <p:cNvSpPr txBox="1">
            <a:spLocks/>
          </p:cNvSpPr>
          <p:nvPr userDrawn="1"/>
        </p:nvSpPr>
        <p:spPr>
          <a:xfrm>
            <a:off x="4402453" y="3931052"/>
            <a:ext cx="1615013" cy="8695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14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Kommunales </a:t>
            </a:r>
            <a:br>
              <a:rPr lang="de-DE" dirty="0"/>
            </a:br>
            <a:r>
              <a:rPr lang="de-DE" dirty="0"/>
              <a:t>aus dem Innenministerium</a:t>
            </a:r>
          </a:p>
        </p:txBody>
      </p:sp>
      <p:sp>
        <p:nvSpPr>
          <p:cNvPr id="41" name="Textplatzhalter 3">
            <a:extLst>
              <a:ext uri="{FF2B5EF4-FFF2-40B4-BE49-F238E27FC236}">
                <a16:creationId xmlns:a16="http://schemas.microsoft.com/office/drawing/2014/main" id="{CCF0C108-5F1C-F74B-8570-655D58EE966D}"/>
              </a:ext>
            </a:extLst>
          </p:cNvPr>
          <p:cNvSpPr txBox="1">
            <a:spLocks/>
          </p:cNvSpPr>
          <p:nvPr userDrawn="1"/>
        </p:nvSpPr>
        <p:spPr>
          <a:xfrm>
            <a:off x="6186588" y="3937026"/>
            <a:ext cx="1615013" cy="12760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14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Ehrenamtliche in Feuerwehr, Rettungsdienst und Katastrophenschutz</a:t>
            </a:r>
            <a:endParaRPr lang="de-DE" dirty="0"/>
          </a:p>
        </p:txBody>
      </p:sp>
      <p:sp>
        <p:nvSpPr>
          <p:cNvPr id="42" name="Textplatzhalter 3">
            <a:extLst>
              <a:ext uri="{FF2B5EF4-FFF2-40B4-BE49-F238E27FC236}">
                <a16:creationId xmlns:a16="http://schemas.microsoft.com/office/drawing/2014/main" id="{7D9E2FC3-CD52-0E4D-B73E-5797235430B6}"/>
              </a:ext>
            </a:extLst>
          </p:cNvPr>
          <p:cNvSpPr txBox="1">
            <a:spLocks/>
          </p:cNvSpPr>
          <p:nvPr userDrawn="1"/>
        </p:nvSpPr>
        <p:spPr>
          <a:xfrm>
            <a:off x="4402453" y="5197714"/>
            <a:ext cx="1615013" cy="23540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1200" b="0" i="0" u="none" strike="noStrike" kern="1200" smtClean="0">
                <a:solidFill>
                  <a:srgbClr val="008FC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für jeden abonnierbar</a:t>
            </a:r>
          </a:p>
        </p:txBody>
      </p:sp>
      <p:sp>
        <p:nvSpPr>
          <p:cNvPr id="43" name="Textplatzhalter 3">
            <a:extLst>
              <a:ext uri="{FF2B5EF4-FFF2-40B4-BE49-F238E27FC236}">
                <a16:creationId xmlns:a16="http://schemas.microsoft.com/office/drawing/2014/main" id="{77081EF0-B8A1-194B-AB22-F72A312E11B6}"/>
              </a:ext>
            </a:extLst>
          </p:cNvPr>
          <p:cNvSpPr txBox="1">
            <a:spLocks/>
          </p:cNvSpPr>
          <p:nvPr userDrawn="1"/>
        </p:nvSpPr>
        <p:spPr>
          <a:xfrm>
            <a:off x="6184470" y="5203688"/>
            <a:ext cx="1615013" cy="23540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1200" b="0" i="0" u="none" strike="noStrike" kern="1200" smtClean="0">
                <a:solidFill>
                  <a:srgbClr val="008FC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für jeden abonnierbar</a:t>
            </a:r>
          </a:p>
        </p:txBody>
      </p:sp>
      <p:sp>
        <p:nvSpPr>
          <p:cNvPr id="44" name="Textplatzhalter 3">
            <a:extLst>
              <a:ext uri="{FF2B5EF4-FFF2-40B4-BE49-F238E27FC236}">
                <a16:creationId xmlns:a16="http://schemas.microsoft.com/office/drawing/2014/main" id="{CCF0C108-5F1C-F74B-8570-655D58EE966D}"/>
              </a:ext>
            </a:extLst>
          </p:cNvPr>
          <p:cNvSpPr txBox="1">
            <a:spLocks/>
          </p:cNvSpPr>
          <p:nvPr userDrawn="1"/>
        </p:nvSpPr>
        <p:spPr>
          <a:xfrm>
            <a:off x="7958670" y="3930806"/>
            <a:ext cx="1729647" cy="12760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14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Freizeitsportlerinnen und -sportler, Ehrenamtliche und Sportbegeisterte</a:t>
            </a:r>
            <a:endParaRPr lang="de-DE" dirty="0"/>
          </a:p>
        </p:txBody>
      </p:sp>
      <p:sp>
        <p:nvSpPr>
          <p:cNvPr id="45" name="Textplatzhalter 3">
            <a:extLst>
              <a:ext uri="{FF2B5EF4-FFF2-40B4-BE49-F238E27FC236}">
                <a16:creationId xmlns:a16="http://schemas.microsoft.com/office/drawing/2014/main" id="{77081EF0-B8A1-194B-AB22-F72A312E11B6}"/>
              </a:ext>
            </a:extLst>
          </p:cNvPr>
          <p:cNvSpPr txBox="1">
            <a:spLocks/>
          </p:cNvSpPr>
          <p:nvPr userDrawn="1"/>
        </p:nvSpPr>
        <p:spPr>
          <a:xfrm>
            <a:off x="7954434" y="5191873"/>
            <a:ext cx="1615013" cy="23540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1200" b="0" i="0" u="none" strike="noStrike" kern="1200" smtClean="0">
                <a:solidFill>
                  <a:srgbClr val="008FC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für jeden abonnierbar</a:t>
            </a:r>
          </a:p>
        </p:txBody>
      </p:sp>
      <p:pic>
        <p:nvPicPr>
          <p:cNvPr id="46" name="Grafik 45" descr="Ein Bild, das Text, Gebäude, Auto, Straße enthält.&#10;&#10;Automatisch generierte Beschreibung">
            <a:extLst>
              <a:ext uri="{FF2B5EF4-FFF2-40B4-BE49-F238E27FC236}">
                <a16:creationId xmlns:a16="http://schemas.microsoft.com/office/drawing/2014/main" id="{22D86022-162F-7D49-AC31-FDBBF737DC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18318" y="2019835"/>
            <a:ext cx="1615013" cy="1615013"/>
          </a:xfrm>
          <a:prstGeom prst="rect">
            <a:avLst/>
          </a:prstGeom>
        </p:spPr>
      </p:pic>
      <p:pic>
        <p:nvPicPr>
          <p:cNvPr id="47" name="Grafik 46" descr="Ein Bild, das Text, draußen enthält.&#10;&#10;Automatisch generierte Beschreibung">
            <a:extLst>
              <a:ext uri="{FF2B5EF4-FFF2-40B4-BE49-F238E27FC236}">
                <a16:creationId xmlns:a16="http://schemas.microsoft.com/office/drawing/2014/main" id="{907C0C76-062C-B84D-B42B-3B3DE94895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78553" y="2019835"/>
            <a:ext cx="1615013" cy="1615013"/>
          </a:xfrm>
          <a:prstGeom prst="rect">
            <a:avLst/>
          </a:prstGeom>
        </p:spPr>
      </p:pic>
      <p:pic>
        <p:nvPicPr>
          <p:cNvPr id="48" name="Grafik 47" descr="Ein Bild, das Text, Person, Personen enthält.&#10;&#10;Automatisch generierte Beschreibung">
            <a:extLst>
              <a:ext uri="{FF2B5EF4-FFF2-40B4-BE49-F238E27FC236}">
                <a16:creationId xmlns:a16="http://schemas.microsoft.com/office/drawing/2014/main" id="{67D43563-5D19-CC4B-BB70-973C1D32278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38787" y="2019835"/>
            <a:ext cx="1615013" cy="1615013"/>
          </a:xfrm>
          <a:prstGeom prst="rect">
            <a:avLst/>
          </a:prstGeom>
        </p:spPr>
      </p:pic>
      <p:pic>
        <p:nvPicPr>
          <p:cNvPr id="49" name="Grafik 48" descr="Ein Bild, das Text, draußen, grün enthält.&#10;&#10;Automatisch generierte Beschreibung">
            <a:extLst>
              <a:ext uri="{FF2B5EF4-FFF2-40B4-BE49-F238E27FC236}">
                <a16:creationId xmlns:a16="http://schemas.microsoft.com/office/drawing/2014/main" id="{60432FD6-594F-274D-9446-365D049F878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398435" y="2019835"/>
            <a:ext cx="1615013" cy="1615013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746404C6-AA9A-D34D-B265-9505CD74635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958670" y="2019835"/>
            <a:ext cx="1615013" cy="1615013"/>
          </a:xfrm>
          <a:prstGeom prst="rect">
            <a:avLst/>
          </a:prstGeom>
        </p:spPr>
      </p:pic>
      <p:pic>
        <p:nvPicPr>
          <p:cNvPr id="51" name="Grafik 50" descr="Ein Bild, das Text, Gebäude, Verwaltungsgebäude enthält.&#10;&#10;Automatisch generierte Beschreibung">
            <a:extLst>
              <a:ext uri="{FF2B5EF4-FFF2-40B4-BE49-F238E27FC236}">
                <a16:creationId xmlns:a16="http://schemas.microsoft.com/office/drawing/2014/main" id="{2ED69FE1-A59E-194A-8DBF-1611A2996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38200" y="2019835"/>
            <a:ext cx="1615013" cy="1615013"/>
          </a:xfrm>
          <a:prstGeom prst="rect">
            <a:avLst/>
          </a:prstGeom>
        </p:spPr>
      </p:pic>
      <p:sp>
        <p:nvSpPr>
          <p:cNvPr id="52" name="Textplatzhalter 3">
            <a:extLst>
              <a:ext uri="{FF2B5EF4-FFF2-40B4-BE49-F238E27FC236}">
                <a16:creationId xmlns:a16="http://schemas.microsoft.com/office/drawing/2014/main" id="{CCF0C108-5F1C-F74B-8570-655D58EE966D}"/>
              </a:ext>
            </a:extLst>
          </p:cNvPr>
          <p:cNvSpPr txBox="1">
            <a:spLocks/>
          </p:cNvSpPr>
          <p:nvPr userDrawn="1"/>
        </p:nvSpPr>
        <p:spPr>
          <a:xfrm>
            <a:off x="9691458" y="3933670"/>
            <a:ext cx="1662342" cy="12760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14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Alle Menschen in Bayern, die sich für Integration, Migration, Asyl und Zuwanderung interessieren</a:t>
            </a:r>
          </a:p>
        </p:txBody>
      </p:sp>
      <p:sp>
        <p:nvSpPr>
          <p:cNvPr id="53" name="Textplatzhalter 3">
            <a:extLst>
              <a:ext uri="{FF2B5EF4-FFF2-40B4-BE49-F238E27FC236}">
                <a16:creationId xmlns:a16="http://schemas.microsoft.com/office/drawing/2014/main" id="{77081EF0-B8A1-194B-AB22-F72A312E11B6}"/>
              </a:ext>
            </a:extLst>
          </p:cNvPr>
          <p:cNvSpPr txBox="1">
            <a:spLocks/>
          </p:cNvSpPr>
          <p:nvPr userDrawn="1"/>
        </p:nvSpPr>
        <p:spPr>
          <a:xfrm>
            <a:off x="9688317" y="5201020"/>
            <a:ext cx="1615013" cy="23540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1200" b="0" i="0" u="none" strike="noStrike" kern="1200" smtClean="0">
                <a:solidFill>
                  <a:srgbClr val="008FC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für jeden abonnierbar</a:t>
            </a:r>
          </a:p>
        </p:txBody>
      </p:sp>
    </p:spTree>
    <p:extLst>
      <p:ext uri="{BB962C8B-B14F-4D97-AF65-F5344CB8AC3E}">
        <p14:creationId xmlns:p14="http://schemas.microsoft.com/office/powerpoint/2010/main" val="273150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DED61C79-965B-EB4C-A297-AF32497ECAC2}"/>
              </a:ext>
            </a:extLst>
          </p:cNvPr>
          <p:cNvSpPr/>
          <p:nvPr userDrawn="1"/>
        </p:nvSpPr>
        <p:spPr>
          <a:xfrm>
            <a:off x="0" y="6372858"/>
            <a:ext cx="12192000" cy="497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91"/>
            <a:ext cx="10515600" cy="497252"/>
          </a:xfrm>
        </p:spPr>
        <p:txBody>
          <a:bodyPr lIns="0" anchor="t">
            <a:norm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206E35-BDD1-7D4E-A440-E5EFF14C005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04079"/>
            <a:ext cx="10515600" cy="4172884"/>
          </a:xfrm>
        </p:spPr>
        <p:txBody>
          <a:bodyPr lIns="0">
            <a:normAutofit/>
          </a:bodyPr>
          <a:lstStyle>
            <a:lvl1pPr>
              <a:defRPr sz="20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r>
              <a:rPr lang="en-US" dirty="0"/>
              <a:t>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r>
              <a:rPr lang="en-US" dirty="0"/>
              <a:t>Duis </a:t>
            </a:r>
            <a:r>
              <a:rPr lang="en-US" dirty="0" err="1"/>
              <a:t>autem</a:t>
            </a:r>
            <a:r>
              <a:rPr lang="en-US" dirty="0"/>
              <a:t>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</a:t>
            </a:r>
            <a:r>
              <a:rPr lang="en-US" dirty="0" err="1"/>
              <a:t>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</a:t>
            </a:r>
            <a:endParaRPr lang="en-PK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21FA-C3D4-DB40-BAAF-4EF1024C9512}" type="datetime1">
              <a:rPr lang="de-DE" smtClean="0"/>
              <a:t>10.02.2025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 Test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21">
            <a:extLst>
              <a:ext uri="{FF2B5EF4-FFF2-40B4-BE49-F238E27FC236}">
                <a16:creationId xmlns:a16="http://schemas.microsoft.com/office/drawing/2014/main" id="{C079A850-5EBD-814C-9E68-E8C8AF368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63"/>
          <a:stretch/>
        </p:blipFill>
        <p:spPr>
          <a:xfrm>
            <a:off x="11493584" y="6345149"/>
            <a:ext cx="699143" cy="54264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00840CB-4EFB-F34E-8720-7957F9698A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542632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mit 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F3B1729E-FD19-094D-ADC8-BA40953DFA54}"/>
              </a:ext>
            </a:extLst>
          </p:cNvPr>
          <p:cNvSpPr/>
          <p:nvPr userDrawn="1"/>
        </p:nvSpPr>
        <p:spPr>
          <a:xfrm>
            <a:off x="0" y="6372858"/>
            <a:ext cx="12192000" cy="497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Bild 21">
            <a:extLst>
              <a:ext uri="{FF2B5EF4-FFF2-40B4-BE49-F238E27FC236}">
                <a16:creationId xmlns:a16="http://schemas.microsoft.com/office/drawing/2014/main" id="{C079A850-5EBD-814C-9E68-E8C8AF368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63"/>
          <a:stretch/>
        </p:blipFill>
        <p:spPr>
          <a:xfrm>
            <a:off x="11493584" y="6345149"/>
            <a:ext cx="699143" cy="542649"/>
          </a:xfrm>
          <a:prstGeom prst="rect">
            <a:avLst/>
          </a:prstGeom>
        </p:spPr>
      </p:pic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2E0275CF-4BE2-C940-BEBE-CF5A042F78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3653"/>
            <a:ext cx="2743200" cy="365125"/>
          </a:xfrm>
        </p:spPr>
        <p:txBody>
          <a:bodyPr/>
          <a:lstStyle/>
          <a:p>
            <a:fld id="{93B297C4-A40C-044E-B48B-88A4173492BF}" type="datetime1">
              <a:rPr lang="de-DE" smtClean="0"/>
              <a:t>10.02.2025</a:t>
            </a:fld>
            <a:endParaRPr lang="de-DE" dirty="0"/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5DA78C53-0FC0-3F43-93C9-2B5D01D6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3653"/>
            <a:ext cx="4114800" cy="365125"/>
          </a:xfrm>
        </p:spPr>
        <p:txBody>
          <a:bodyPr/>
          <a:lstStyle/>
          <a:p>
            <a:r>
              <a:rPr lang="de-DE"/>
              <a:t>Präsentation Test</a:t>
            </a:r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68391D5E-0993-6243-B71A-2DC7885EE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3653"/>
            <a:ext cx="2743200" cy="365125"/>
          </a:xfrm>
        </p:spPr>
        <p:txBody>
          <a:bodyPr/>
          <a:lstStyle/>
          <a:p>
            <a:fld id="{CB07BD33-99BE-F14E-A57C-FE467CB2C5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90520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09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391DF6EC-D76D-CA42-9DC1-D9A35ADDE5D7}"/>
              </a:ext>
            </a:extLst>
          </p:cNvPr>
          <p:cNvSpPr/>
          <p:nvPr userDrawn="1"/>
        </p:nvSpPr>
        <p:spPr>
          <a:xfrm>
            <a:off x="812799" y="2004057"/>
            <a:ext cx="5153891" cy="40919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3B1729E-FD19-094D-ADC8-BA40953DFA54}"/>
              </a:ext>
            </a:extLst>
          </p:cNvPr>
          <p:cNvSpPr/>
          <p:nvPr userDrawn="1"/>
        </p:nvSpPr>
        <p:spPr>
          <a:xfrm>
            <a:off x="0" y="6372858"/>
            <a:ext cx="12192000" cy="497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91"/>
            <a:ext cx="10515600" cy="497252"/>
          </a:xfrm>
        </p:spPr>
        <p:txBody>
          <a:bodyPr lIns="0" anchor="t">
            <a:norm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97C4-A40C-044E-B48B-88A4173492BF}" type="datetime1">
              <a:rPr lang="de-DE" smtClean="0"/>
              <a:t>10.02.2025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 Test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21">
            <a:extLst>
              <a:ext uri="{FF2B5EF4-FFF2-40B4-BE49-F238E27FC236}">
                <a16:creationId xmlns:a16="http://schemas.microsoft.com/office/drawing/2014/main" id="{C079A850-5EBD-814C-9E68-E8C8AF368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63"/>
          <a:stretch/>
        </p:blipFill>
        <p:spPr>
          <a:xfrm>
            <a:off x="11493584" y="6345149"/>
            <a:ext cx="699143" cy="54264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00840CB-4EFB-F34E-8720-7957F9698A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39F9D7E5-571E-6D47-BC10-EF07EE461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581" y="2791757"/>
            <a:ext cx="4858327" cy="3197151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1FF7550E-8AC4-5C4D-A227-2290B320FCF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60582" y="2429753"/>
            <a:ext cx="4858326" cy="334296"/>
          </a:xfrm>
        </p:spPr>
        <p:txBody>
          <a:bodyPr>
            <a:noAutofit/>
          </a:bodyPr>
          <a:lstStyle>
            <a:lvl1pPr marL="0" indent="0">
              <a:buNone/>
              <a:defRPr sz="20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5A2BF794-7D2E-2541-AF65-8D4CDBB6947B}"/>
              </a:ext>
            </a:extLst>
          </p:cNvPr>
          <p:cNvSpPr/>
          <p:nvPr userDrawn="1"/>
        </p:nvSpPr>
        <p:spPr>
          <a:xfrm>
            <a:off x="6225308" y="2004057"/>
            <a:ext cx="5153891" cy="40919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E0662CD6-7F07-E14B-8A6D-B555F02F3AC9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373090" y="2791758"/>
            <a:ext cx="4858327" cy="3235146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35606298-745C-E142-B746-18F0647C7202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6373091" y="2429753"/>
            <a:ext cx="4858326" cy="334296"/>
          </a:xfrm>
        </p:spPr>
        <p:txBody>
          <a:bodyPr>
            <a:noAutofit/>
          </a:bodyPr>
          <a:lstStyle>
            <a:lvl1pPr marL="0" indent="0">
              <a:buNone/>
              <a:defRPr sz="20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cxnSp>
        <p:nvCxnSpPr>
          <p:cNvPr id="22" name="Straight Connector 11">
            <a:extLst>
              <a:ext uri="{FF2B5EF4-FFF2-40B4-BE49-F238E27FC236}">
                <a16:creationId xmlns:a16="http://schemas.microsoft.com/office/drawing/2014/main" id="{0F4F4797-3238-1C45-A473-3EE31636C8FA}"/>
              </a:ext>
            </a:extLst>
          </p:cNvPr>
          <p:cNvCxnSpPr>
            <a:cxnSpLocks/>
          </p:cNvCxnSpPr>
          <p:nvPr userDrawn="1"/>
        </p:nvCxnSpPr>
        <p:spPr>
          <a:xfrm>
            <a:off x="1022927" y="2262042"/>
            <a:ext cx="1713126" cy="0"/>
          </a:xfrm>
          <a:prstGeom prst="line">
            <a:avLst/>
          </a:prstGeom>
          <a:ln w="635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1">
            <a:extLst>
              <a:ext uri="{FF2B5EF4-FFF2-40B4-BE49-F238E27FC236}">
                <a16:creationId xmlns:a16="http://schemas.microsoft.com/office/drawing/2014/main" id="{44BEC894-34EC-7B47-80F9-334E73E79FAC}"/>
              </a:ext>
            </a:extLst>
          </p:cNvPr>
          <p:cNvCxnSpPr>
            <a:cxnSpLocks/>
          </p:cNvCxnSpPr>
          <p:nvPr userDrawn="1"/>
        </p:nvCxnSpPr>
        <p:spPr>
          <a:xfrm>
            <a:off x="6443424" y="2262042"/>
            <a:ext cx="1713126" cy="0"/>
          </a:xfrm>
          <a:prstGeom prst="line">
            <a:avLst/>
          </a:prstGeom>
          <a:ln w="635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69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391DF6EC-D76D-CA42-9DC1-D9A35ADDE5D7}"/>
              </a:ext>
            </a:extLst>
          </p:cNvPr>
          <p:cNvSpPr/>
          <p:nvPr userDrawn="1"/>
        </p:nvSpPr>
        <p:spPr>
          <a:xfrm>
            <a:off x="812799" y="2004058"/>
            <a:ext cx="5153891" cy="4071622"/>
          </a:xfrm>
          <a:prstGeom prst="rect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3B1729E-FD19-094D-ADC8-BA40953DFA54}"/>
              </a:ext>
            </a:extLst>
          </p:cNvPr>
          <p:cNvSpPr/>
          <p:nvPr userDrawn="1"/>
        </p:nvSpPr>
        <p:spPr>
          <a:xfrm>
            <a:off x="0" y="6372858"/>
            <a:ext cx="12192000" cy="497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91"/>
            <a:ext cx="10515600" cy="497252"/>
          </a:xfrm>
        </p:spPr>
        <p:txBody>
          <a:bodyPr lIns="0" anchor="t">
            <a:norm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B0CE-ED7C-8545-A14A-FCA2390006F1}" type="datetime1">
              <a:rPr lang="de-DE" smtClean="0"/>
              <a:t>10.02.2025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 Test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21">
            <a:extLst>
              <a:ext uri="{FF2B5EF4-FFF2-40B4-BE49-F238E27FC236}">
                <a16:creationId xmlns:a16="http://schemas.microsoft.com/office/drawing/2014/main" id="{C079A850-5EBD-814C-9E68-E8C8AF368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63"/>
          <a:stretch/>
        </p:blipFill>
        <p:spPr>
          <a:xfrm>
            <a:off x="11493584" y="6345149"/>
            <a:ext cx="699143" cy="54264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00840CB-4EFB-F34E-8720-7957F9698A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39F9D7E5-571E-6D47-BC10-EF07EE461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581" y="2798943"/>
            <a:ext cx="4858327" cy="3198204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1FF7550E-8AC4-5C4D-A227-2290B320FCF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60582" y="2436938"/>
            <a:ext cx="4858326" cy="334296"/>
          </a:xfrm>
        </p:spPr>
        <p:txBody>
          <a:bodyPr>
            <a:noAutofit/>
          </a:bodyPr>
          <a:lstStyle>
            <a:lvl1pPr marL="0" indent="0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5A2BF794-7D2E-2541-AF65-8D4CDBB6947B}"/>
              </a:ext>
            </a:extLst>
          </p:cNvPr>
          <p:cNvSpPr/>
          <p:nvPr userDrawn="1"/>
        </p:nvSpPr>
        <p:spPr>
          <a:xfrm>
            <a:off x="6225308" y="2004058"/>
            <a:ext cx="5153891" cy="4071622"/>
          </a:xfrm>
          <a:prstGeom prst="rect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E0662CD6-7F07-E14B-8A6D-B555F02F3AC9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373090" y="2798942"/>
            <a:ext cx="4858327" cy="3198205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35606298-745C-E142-B746-18F0647C7202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6373091" y="2436938"/>
            <a:ext cx="4858326" cy="334296"/>
          </a:xfrm>
        </p:spPr>
        <p:txBody>
          <a:bodyPr>
            <a:noAutofit/>
          </a:bodyPr>
          <a:lstStyle>
            <a:lvl1pPr marL="0" indent="0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cxnSp>
        <p:nvCxnSpPr>
          <p:cNvPr id="22" name="Straight Connector 11">
            <a:extLst>
              <a:ext uri="{FF2B5EF4-FFF2-40B4-BE49-F238E27FC236}">
                <a16:creationId xmlns:a16="http://schemas.microsoft.com/office/drawing/2014/main" id="{16A30485-B984-3A4F-BF6B-D4B9CA5CBAE2}"/>
              </a:ext>
            </a:extLst>
          </p:cNvPr>
          <p:cNvCxnSpPr>
            <a:cxnSpLocks/>
          </p:cNvCxnSpPr>
          <p:nvPr userDrawn="1"/>
        </p:nvCxnSpPr>
        <p:spPr>
          <a:xfrm>
            <a:off x="1022927" y="2262042"/>
            <a:ext cx="1713126" cy="0"/>
          </a:xfrm>
          <a:prstGeom prst="line">
            <a:avLst/>
          </a:prstGeom>
          <a:ln w="635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1">
            <a:extLst>
              <a:ext uri="{FF2B5EF4-FFF2-40B4-BE49-F238E27FC236}">
                <a16:creationId xmlns:a16="http://schemas.microsoft.com/office/drawing/2014/main" id="{4D762FAC-EB20-3046-9B1E-624EE7A925AA}"/>
              </a:ext>
            </a:extLst>
          </p:cNvPr>
          <p:cNvCxnSpPr>
            <a:cxnSpLocks/>
          </p:cNvCxnSpPr>
          <p:nvPr userDrawn="1"/>
        </p:nvCxnSpPr>
        <p:spPr>
          <a:xfrm>
            <a:off x="6418711" y="2262042"/>
            <a:ext cx="1713126" cy="0"/>
          </a:xfrm>
          <a:prstGeom prst="line">
            <a:avLst/>
          </a:prstGeom>
          <a:ln w="635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623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391DF6EC-D76D-CA42-9DC1-D9A35ADDE5D7}"/>
              </a:ext>
            </a:extLst>
          </p:cNvPr>
          <p:cNvSpPr/>
          <p:nvPr userDrawn="1"/>
        </p:nvSpPr>
        <p:spPr>
          <a:xfrm>
            <a:off x="812800" y="2004057"/>
            <a:ext cx="3383280" cy="41581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3B1729E-FD19-094D-ADC8-BA40953DFA54}"/>
              </a:ext>
            </a:extLst>
          </p:cNvPr>
          <p:cNvSpPr/>
          <p:nvPr userDrawn="1"/>
        </p:nvSpPr>
        <p:spPr>
          <a:xfrm>
            <a:off x="0" y="6372858"/>
            <a:ext cx="12192000" cy="497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91"/>
            <a:ext cx="10515600" cy="497252"/>
          </a:xfrm>
        </p:spPr>
        <p:txBody>
          <a:bodyPr lIns="0" anchor="t">
            <a:norm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8CAE-9C26-224E-990A-582F1D070E0A}" type="datetime1">
              <a:rPr lang="de-DE" smtClean="0"/>
              <a:t>10.02.2025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 Test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21">
            <a:extLst>
              <a:ext uri="{FF2B5EF4-FFF2-40B4-BE49-F238E27FC236}">
                <a16:creationId xmlns:a16="http://schemas.microsoft.com/office/drawing/2014/main" id="{C079A850-5EBD-814C-9E68-E8C8AF368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63"/>
          <a:stretch/>
        </p:blipFill>
        <p:spPr>
          <a:xfrm>
            <a:off x="11493584" y="6345149"/>
            <a:ext cx="699143" cy="54264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00840CB-4EFB-F34E-8720-7957F9698A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39F9D7E5-571E-6D47-BC10-EF07EE461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582" y="2886952"/>
            <a:ext cx="3078018" cy="3135157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1FF7550E-8AC4-5C4D-A227-2290B320FCF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60582" y="2443604"/>
            <a:ext cx="3078018" cy="334296"/>
          </a:xfrm>
        </p:spPr>
        <p:txBody>
          <a:bodyPr>
            <a:noAutofit/>
          </a:bodyPr>
          <a:lstStyle>
            <a:lvl1pPr marL="0" indent="0">
              <a:buNone/>
              <a:defRPr sz="20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60023EE8-8361-2B43-88FC-F06342C8936C}"/>
              </a:ext>
            </a:extLst>
          </p:cNvPr>
          <p:cNvCxnSpPr>
            <a:cxnSpLocks/>
          </p:cNvCxnSpPr>
          <p:nvPr userDrawn="1"/>
        </p:nvCxnSpPr>
        <p:spPr>
          <a:xfrm>
            <a:off x="1022927" y="2262042"/>
            <a:ext cx="1713126" cy="0"/>
          </a:xfrm>
          <a:prstGeom prst="line">
            <a:avLst/>
          </a:prstGeom>
          <a:ln w="635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hteck 50">
            <a:extLst>
              <a:ext uri="{FF2B5EF4-FFF2-40B4-BE49-F238E27FC236}">
                <a16:creationId xmlns:a16="http://schemas.microsoft.com/office/drawing/2014/main" id="{C864C64D-300E-1541-99AB-41C96A9F6EBE}"/>
              </a:ext>
            </a:extLst>
          </p:cNvPr>
          <p:cNvSpPr/>
          <p:nvPr userDrawn="1"/>
        </p:nvSpPr>
        <p:spPr>
          <a:xfrm>
            <a:off x="8006080" y="2004057"/>
            <a:ext cx="3383280" cy="41581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Textplatzhalter 3">
            <a:extLst>
              <a:ext uri="{FF2B5EF4-FFF2-40B4-BE49-F238E27FC236}">
                <a16:creationId xmlns:a16="http://schemas.microsoft.com/office/drawing/2014/main" id="{A09391CF-A2EF-1A4A-835E-4F3763CC506A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8153862" y="2886952"/>
            <a:ext cx="3078018" cy="3135157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3" name="Textplatzhalter 3">
            <a:extLst>
              <a:ext uri="{FF2B5EF4-FFF2-40B4-BE49-F238E27FC236}">
                <a16:creationId xmlns:a16="http://schemas.microsoft.com/office/drawing/2014/main" id="{0F453F33-27AE-BD45-9D14-B85175C23EEB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8153862" y="2443604"/>
            <a:ext cx="3078018" cy="334296"/>
          </a:xfrm>
        </p:spPr>
        <p:txBody>
          <a:bodyPr>
            <a:noAutofit/>
          </a:bodyPr>
          <a:lstStyle>
            <a:lvl1pPr marL="0" indent="0">
              <a:buNone/>
              <a:defRPr sz="20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cxnSp>
        <p:nvCxnSpPr>
          <p:cNvPr id="54" name="Straight Connector 11">
            <a:extLst>
              <a:ext uri="{FF2B5EF4-FFF2-40B4-BE49-F238E27FC236}">
                <a16:creationId xmlns:a16="http://schemas.microsoft.com/office/drawing/2014/main" id="{36330D51-F8D3-4F43-A5F4-3051869FF3C0}"/>
              </a:ext>
            </a:extLst>
          </p:cNvPr>
          <p:cNvCxnSpPr>
            <a:cxnSpLocks/>
          </p:cNvCxnSpPr>
          <p:nvPr userDrawn="1"/>
        </p:nvCxnSpPr>
        <p:spPr>
          <a:xfrm>
            <a:off x="8216207" y="2262042"/>
            <a:ext cx="1713126" cy="0"/>
          </a:xfrm>
          <a:prstGeom prst="line">
            <a:avLst/>
          </a:prstGeom>
          <a:ln w="635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hteck 54">
            <a:extLst>
              <a:ext uri="{FF2B5EF4-FFF2-40B4-BE49-F238E27FC236}">
                <a16:creationId xmlns:a16="http://schemas.microsoft.com/office/drawing/2014/main" id="{B69B7B98-B661-5945-B7C6-DF1B613B923F}"/>
              </a:ext>
            </a:extLst>
          </p:cNvPr>
          <p:cNvSpPr/>
          <p:nvPr userDrawn="1"/>
        </p:nvSpPr>
        <p:spPr>
          <a:xfrm>
            <a:off x="4406207" y="2004057"/>
            <a:ext cx="3383280" cy="41581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Textplatzhalter 3">
            <a:extLst>
              <a:ext uri="{FF2B5EF4-FFF2-40B4-BE49-F238E27FC236}">
                <a16:creationId xmlns:a16="http://schemas.microsoft.com/office/drawing/2014/main" id="{96F4211D-A824-A84F-95C6-1F99ACD0A332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4553989" y="2886952"/>
            <a:ext cx="3078018" cy="3135157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7" name="Textplatzhalter 3">
            <a:extLst>
              <a:ext uri="{FF2B5EF4-FFF2-40B4-BE49-F238E27FC236}">
                <a16:creationId xmlns:a16="http://schemas.microsoft.com/office/drawing/2014/main" id="{32B6438D-95A3-4B45-8344-67106AF99E65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4553989" y="2443604"/>
            <a:ext cx="3078018" cy="334296"/>
          </a:xfrm>
        </p:spPr>
        <p:txBody>
          <a:bodyPr>
            <a:noAutofit/>
          </a:bodyPr>
          <a:lstStyle>
            <a:lvl1pPr marL="0" indent="0">
              <a:buNone/>
              <a:defRPr sz="20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cxnSp>
        <p:nvCxnSpPr>
          <p:cNvPr id="58" name="Straight Connector 11">
            <a:extLst>
              <a:ext uri="{FF2B5EF4-FFF2-40B4-BE49-F238E27FC236}">
                <a16:creationId xmlns:a16="http://schemas.microsoft.com/office/drawing/2014/main" id="{6002D79A-ADE8-CB46-99F1-81075E1FC101}"/>
              </a:ext>
            </a:extLst>
          </p:cNvPr>
          <p:cNvCxnSpPr>
            <a:cxnSpLocks/>
          </p:cNvCxnSpPr>
          <p:nvPr userDrawn="1"/>
        </p:nvCxnSpPr>
        <p:spPr>
          <a:xfrm>
            <a:off x="4616334" y="2262042"/>
            <a:ext cx="1713126" cy="0"/>
          </a:xfrm>
          <a:prstGeom prst="line">
            <a:avLst/>
          </a:prstGeom>
          <a:ln w="635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361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391DF6EC-D76D-CA42-9DC1-D9A35ADDE5D7}"/>
              </a:ext>
            </a:extLst>
          </p:cNvPr>
          <p:cNvSpPr/>
          <p:nvPr userDrawn="1"/>
        </p:nvSpPr>
        <p:spPr>
          <a:xfrm>
            <a:off x="812800" y="2004057"/>
            <a:ext cx="3383280" cy="4158151"/>
          </a:xfrm>
          <a:prstGeom prst="rect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3B1729E-FD19-094D-ADC8-BA40953DFA54}"/>
              </a:ext>
            </a:extLst>
          </p:cNvPr>
          <p:cNvSpPr/>
          <p:nvPr userDrawn="1"/>
        </p:nvSpPr>
        <p:spPr>
          <a:xfrm>
            <a:off x="0" y="6372858"/>
            <a:ext cx="12192000" cy="497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91"/>
            <a:ext cx="10515600" cy="497252"/>
          </a:xfrm>
        </p:spPr>
        <p:txBody>
          <a:bodyPr lIns="0" anchor="t">
            <a:norm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8CAE-9C26-224E-990A-582F1D070E0A}" type="datetime1">
              <a:rPr lang="de-DE" smtClean="0"/>
              <a:t>10.02.2025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 Test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21">
            <a:extLst>
              <a:ext uri="{FF2B5EF4-FFF2-40B4-BE49-F238E27FC236}">
                <a16:creationId xmlns:a16="http://schemas.microsoft.com/office/drawing/2014/main" id="{C079A850-5EBD-814C-9E68-E8C8AF368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63"/>
          <a:stretch/>
        </p:blipFill>
        <p:spPr>
          <a:xfrm>
            <a:off x="11493584" y="6345149"/>
            <a:ext cx="699143" cy="54264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00840CB-4EFB-F34E-8720-7957F9698A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39F9D7E5-571E-6D47-BC10-EF07EE461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582" y="2886952"/>
            <a:ext cx="3078018" cy="3135157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1FF7550E-8AC4-5C4D-A227-2290B320FCF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60582" y="2443604"/>
            <a:ext cx="3078018" cy="334296"/>
          </a:xfrm>
        </p:spPr>
        <p:txBody>
          <a:bodyPr>
            <a:noAutofit/>
          </a:bodyPr>
          <a:lstStyle>
            <a:lvl1pPr marL="0" indent="0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60023EE8-8361-2B43-88FC-F06342C8936C}"/>
              </a:ext>
            </a:extLst>
          </p:cNvPr>
          <p:cNvCxnSpPr>
            <a:cxnSpLocks/>
          </p:cNvCxnSpPr>
          <p:nvPr userDrawn="1"/>
        </p:nvCxnSpPr>
        <p:spPr>
          <a:xfrm>
            <a:off x="1022927" y="2262042"/>
            <a:ext cx="1713126" cy="0"/>
          </a:xfrm>
          <a:prstGeom prst="line">
            <a:avLst/>
          </a:prstGeom>
          <a:ln w="635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hteck 50">
            <a:extLst>
              <a:ext uri="{FF2B5EF4-FFF2-40B4-BE49-F238E27FC236}">
                <a16:creationId xmlns:a16="http://schemas.microsoft.com/office/drawing/2014/main" id="{C864C64D-300E-1541-99AB-41C96A9F6EBE}"/>
              </a:ext>
            </a:extLst>
          </p:cNvPr>
          <p:cNvSpPr/>
          <p:nvPr userDrawn="1"/>
        </p:nvSpPr>
        <p:spPr>
          <a:xfrm>
            <a:off x="8006080" y="2004057"/>
            <a:ext cx="3383280" cy="4158151"/>
          </a:xfrm>
          <a:prstGeom prst="rect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Textplatzhalter 3">
            <a:extLst>
              <a:ext uri="{FF2B5EF4-FFF2-40B4-BE49-F238E27FC236}">
                <a16:creationId xmlns:a16="http://schemas.microsoft.com/office/drawing/2014/main" id="{A09391CF-A2EF-1A4A-835E-4F3763CC506A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8153862" y="2886952"/>
            <a:ext cx="3078018" cy="3135157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3" name="Textplatzhalter 3">
            <a:extLst>
              <a:ext uri="{FF2B5EF4-FFF2-40B4-BE49-F238E27FC236}">
                <a16:creationId xmlns:a16="http://schemas.microsoft.com/office/drawing/2014/main" id="{0F453F33-27AE-BD45-9D14-B85175C23EEB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8153862" y="2443604"/>
            <a:ext cx="3078018" cy="334296"/>
          </a:xfrm>
        </p:spPr>
        <p:txBody>
          <a:bodyPr>
            <a:noAutofit/>
          </a:bodyPr>
          <a:lstStyle>
            <a:lvl1pPr marL="0" indent="0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cxnSp>
        <p:nvCxnSpPr>
          <p:cNvPr id="54" name="Straight Connector 11">
            <a:extLst>
              <a:ext uri="{FF2B5EF4-FFF2-40B4-BE49-F238E27FC236}">
                <a16:creationId xmlns:a16="http://schemas.microsoft.com/office/drawing/2014/main" id="{36330D51-F8D3-4F43-A5F4-3051869FF3C0}"/>
              </a:ext>
            </a:extLst>
          </p:cNvPr>
          <p:cNvCxnSpPr>
            <a:cxnSpLocks/>
          </p:cNvCxnSpPr>
          <p:nvPr userDrawn="1"/>
        </p:nvCxnSpPr>
        <p:spPr>
          <a:xfrm>
            <a:off x="8216207" y="2262042"/>
            <a:ext cx="1713126" cy="0"/>
          </a:xfrm>
          <a:prstGeom prst="line">
            <a:avLst/>
          </a:prstGeom>
          <a:ln w="635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hteck 54">
            <a:extLst>
              <a:ext uri="{FF2B5EF4-FFF2-40B4-BE49-F238E27FC236}">
                <a16:creationId xmlns:a16="http://schemas.microsoft.com/office/drawing/2014/main" id="{B69B7B98-B661-5945-B7C6-DF1B613B923F}"/>
              </a:ext>
            </a:extLst>
          </p:cNvPr>
          <p:cNvSpPr/>
          <p:nvPr userDrawn="1"/>
        </p:nvSpPr>
        <p:spPr>
          <a:xfrm>
            <a:off x="4406207" y="2004057"/>
            <a:ext cx="3383280" cy="4158151"/>
          </a:xfrm>
          <a:prstGeom prst="rect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Textplatzhalter 3">
            <a:extLst>
              <a:ext uri="{FF2B5EF4-FFF2-40B4-BE49-F238E27FC236}">
                <a16:creationId xmlns:a16="http://schemas.microsoft.com/office/drawing/2014/main" id="{96F4211D-A824-A84F-95C6-1F99ACD0A332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4553989" y="2886952"/>
            <a:ext cx="3078018" cy="3135157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7" name="Textplatzhalter 3">
            <a:extLst>
              <a:ext uri="{FF2B5EF4-FFF2-40B4-BE49-F238E27FC236}">
                <a16:creationId xmlns:a16="http://schemas.microsoft.com/office/drawing/2014/main" id="{32B6438D-95A3-4B45-8344-67106AF99E65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4553989" y="2443604"/>
            <a:ext cx="3078018" cy="334296"/>
          </a:xfrm>
        </p:spPr>
        <p:txBody>
          <a:bodyPr>
            <a:noAutofit/>
          </a:bodyPr>
          <a:lstStyle>
            <a:lvl1pPr marL="0" indent="0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cxnSp>
        <p:nvCxnSpPr>
          <p:cNvPr id="58" name="Straight Connector 11">
            <a:extLst>
              <a:ext uri="{FF2B5EF4-FFF2-40B4-BE49-F238E27FC236}">
                <a16:creationId xmlns:a16="http://schemas.microsoft.com/office/drawing/2014/main" id="{6002D79A-ADE8-CB46-99F1-81075E1FC101}"/>
              </a:ext>
            </a:extLst>
          </p:cNvPr>
          <p:cNvCxnSpPr>
            <a:cxnSpLocks/>
          </p:cNvCxnSpPr>
          <p:nvPr userDrawn="1"/>
        </p:nvCxnSpPr>
        <p:spPr>
          <a:xfrm>
            <a:off x="4616334" y="2262042"/>
            <a:ext cx="1713126" cy="0"/>
          </a:xfrm>
          <a:prstGeom prst="line">
            <a:avLst/>
          </a:prstGeom>
          <a:ln w="635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916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256EAE4-5A5F-2842-8D25-3B67478FC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5FB9378-A8BC-0849-B96B-A1D5F04BF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64A9A9-2FE4-9746-B532-91BCC5A1ED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36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902415A-9195-844C-A758-12A3B57352AC}" type="datetime1">
              <a:rPr lang="de-DE" smtClean="0"/>
              <a:t>10.02.2025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946EAE-F30F-F945-849F-2EA28DDEC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336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Präsentation Test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B8DB5B-9046-3842-8AAF-2FE69FB6C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336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07BD33-99BE-F14E-A57C-FE467CB2C5C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192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2" r:id="rId3"/>
    <p:sldLayoutId id="2147483650" r:id="rId4"/>
    <p:sldLayoutId id="2147483664" r:id="rId5"/>
    <p:sldLayoutId id="2147483686" r:id="rId6"/>
    <p:sldLayoutId id="2147483687" r:id="rId7"/>
    <p:sldLayoutId id="2147483688" r:id="rId8"/>
    <p:sldLayoutId id="2147483689" r:id="rId9"/>
    <p:sldLayoutId id="2147483666" r:id="rId10"/>
    <p:sldLayoutId id="2147483670" r:id="rId11"/>
    <p:sldLayoutId id="2147483667" r:id="rId12"/>
    <p:sldLayoutId id="2147483668" r:id="rId13"/>
    <p:sldLayoutId id="2147483709" r:id="rId14"/>
    <p:sldLayoutId id="2147483710" r:id="rId15"/>
    <p:sldLayoutId id="2147483669" r:id="rId16"/>
    <p:sldLayoutId id="2147483673" r:id="rId17"/>
    <p:sldLayoutId id="2147483702" r:id="rId18"/>
    <p:sldLayoutId id="2147483685" r:id="rId19"/>
    <p:sldLayoutId id="2147483703" r:id="rId20"/>
    <p:sldLayoutId id="2147483671" r:id="rId21"/>
    <p:sldLayoutId id="2147483675" r:id="rId22"/>
    <p:sldLayoutId id="2147483674" r:id="rId23"/>
    <p:sldLayoutId id="2147483676" r:id="rId24"/>
    <p:sldLayoutId id="2147483677" r:id="rId25"/>
    <p:sldLayoutId id="2147483651" r:id="rId26"/>
    <p:sldLayoutId id="2147483678" r:id="rId27"/>
    <p:sldLayoutId id="2147483690" r:id="rId28"/>
    <p:sldLayoutId id="2147483691" r:id="rId29"/>
    <p:sldLayoutId id="2147483681" r:id="rId30"/>
    <p:sldLayoutId id="2147483693" r:id="rId31"/>
    <p:sldLayoutId id="2147483696" r:id="rId32"/>
    <p:sldLayoutId id="2147483692" r:id="rId33"/>
    <p:sldLayoutId id="2147483680" r:id="rId34"/>
    <p:sldLayoutId id="2147483697" r:id="rId35"/>
    <p:sldLayoutId id="2147483695" r:id="rId36"/>
    <p:sldLayoutId id="2147483694" r:id="rId37"/>
    <p:sldLayoutId id="2147483698" r:id="rId38"/>
    <p:sldLayoutId id="2147483679" r:id="rId39"/>
    <p:sldLayoutId id="2147483682" r:id="rId40"/>
    <p:sldLayoutId id="2147483699" r:id="rId41"/>
    <p:sldLayoutId id="2147483700" r:id="rId42"/>
    <p:sldLayoutId id="2147483683" r:id="rId43"/>
    <p:sldLayoutId id="2147483701" r:id="rId44"/>
    <p:sldLayoutId id="2147483684" r:id="rId45"/>
    <p:sldLayoutId id="2147483704" r:id="rId46"/>
    <p:sldLayoutId id="2147483762" r:id="rId47"/>
    <p:sldLayoutId id="2147483763" r:id="rId48"/>
    <p:sldLayoutId id="2147483764" r:id="rId49"/>
    <p:sldLayoutId id="2147483711" r:id="rId50"/>
    <p:sldLayoutId id="2147483712" r:id="rId5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Arbeitslosenquote insgesamt </a:t>
            </a:r>
            <a:r>
              <a:rPr lang="de-DE" dirty="0" smtClean="0"/>
              <a:t>Januar 2025 </a:t>
            </a:r>
            <a:r>
              <a:rPr lang="de-DE" sz="1800" dirty="0"/>
              <a:t>(BA-Statistik)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1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14" name="Inhaltsplatzhalt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487977"/>
              </p:ext>
            </p:extLst>
          </p:nvPr>
        </p:nvGraphicFramePr>
        <p:xfrm>
          <a:off x="838200" y="1985963"/>
          <a:ext cx="10515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1832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Arbeitslosenquote Ausländer </a:t>
            </a:r>
            <a:r>
              <a:rPr lang="de-DE" dirty="0" smtClean="0"/>
              <a:t>Januar 2025 </a:t>
            </a:r>
            <a:r>
              <a:rPr lang="de-DE" sz="1800" dirty="0"/>
              <a:t>(BA-Statistik)</a:t>
            </a:r>
            <a:endParaRPr lang="de-DE" dirty="0"/>
          </a:p>
        </p:txBody>
      </p:sp>
      <p:graphicFrame>
        <p:nvGraphicFramePr>
          <p:cNvPr id="12" name="Inhaltsplatzhalt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467630"/>
              </p:ext>
            </p:extLst>
          </p:nvPr>
        </p:nvGraphicFramePr>
        <p:xfrm>
          <a:off x="838200" y="1985963"/>
          <a:ext cx="10515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2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433653"/>
            <a:ext cx="2743200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433653"/>
            <a:ext cx="4114800" cy="365125"/>
          </a:xfrm>
        </p:spPr>
        <p:txBody>
          <a:bodyPr/>
          <a:lstStyle/>
          <a:p>
            <a:r>
              <a:rPr lang="de-DE" dirty="0"/>
              <a:t>Arbeitsmarktsituation in Bayern</a:t>
            </a:r>
          </a:p>
        </p:txBody>
      </p:sp>
    </p:spTree>
    <p:extLst>
      <p:ext uri="{BB962C8B-B14F-4D97-AF65-F5344CB8AC3E}">
        <p14:creationId xmlns:p14="http://schemas.microsoft.com/office/powerpoint/2010/main" val="4064375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Arbeitslosenquote ausländischer </a:t>
            </a:r>
            <a:r>
              <a:rPr lang="de-DE" dirty="0" smtClean="0"/>
              <a:t>Frauen Januar 2025 </a:t>
            </a:r>
            <a:r>
              <a:rPr lang="de-DE" sz="2000" dirty="0"/>
              <a:t>(</a:t>
            </a:r>
            <a:r>
              <a:rPr lang="de-DE" sz="2200" dirty="0"/>
              <a:t>BA-Statistik</a:t>
            </a:r>
            <a:r>
              <a:rPr lang="de-DE" sz="2000" dirty="0"/>
              <a:t>)</a:t>
            </a:r>
            <a:endParaRPr lang="de-DE" sz="3600" dirty="0"/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956910"/>
              </p:ext>
            </p:extLst>
          </p:nvPr>
        </p:nvGraphicFramePr>
        <p:xfrm>
          <a:off x="838200" y="1985963"/>
          <a:ext cx="10515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3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838201" y="1613813"/>
            <a:ext cx="10515600" cy="170257"/>
          </a:xfrm>
        </p:spPr>
        <p:txBody>
          <a:bodyPr>
            <a:normAutofit fontScale="40000" lnSpcReduction="20000"/>
          </a:bodyPr>
          <a:lstStyle/>
          <a:p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433653"/>
            <a:ext cx="2743200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433653"/>
            <a:ext cx="4114800" cy="365125"/>
          </a:xfrm>
        </p:spPr>
        <p:txBody>
          <a:bodyPr/>
          <a:lstStyle/>
          <a:p>
            <a:r>
              <a:rPr lang="de-DE" dirty="0"/>
              <a:t>Arbeitsmarktsituation in Bayern</a:t>
            </a:r>
          </a:p>
        </p:txBody>
      </p:sp>
    </p:spTree>
    <p:extLst>
      <p:ext uri="{BB962C8B-B14F-4D97-AF65-F5344CB8AC3E}">
        <p14:creationId xmlns:p14="http://schemas.microsoft.com/office/powerpoint/2010/main" val="1217291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95790"/>
            <a:ext cx="10515600" cy="1249742"/>
          </a:xfrm>
        </p:spPr>
        <p:txBody>
          <a:bodyPr>
            <a:normAutofit fontScale="90000"/>
          </a:bodyPr>
          <a:lstStyle/>
          <a:p>
            <a:r>
              <a:rPr lang="de-DE" dirty="0"/>
              <a:t>Erwerbsfähige Leistungsberechtigte in Bayern </a:t>
            </a:r>
            <a:r>
              <a:rPr lang="de-DE" sz="2000" dirty="0" smtClean="0"/>
              <a:t>(</a:t>
            </a:r>
            <a:r>
              <a:rPr lang="de-DE" sz="2000" dirty="0" smtClean="0"/>
              <a:t>Oktober</a:t>
            </a:r>
            <a:r>
              <a:rPr lang="de-DE" sz="2000" dirty="0" smtClean="0"/>
              <a:t> </a:t>
            </a:r>
            <a:r>
              <a:rPr lang="de-DE" sz="2000" dirty="0" smtClean="0"/>
              <a:t>2024; </a:t>
            </a:r>
            <a:r>
              <a:rPr lang="de-DE" sz="2000" dirty="0"/>
              <a:t>BA- Statistik),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dirty="0"/>
              <a:t>davon arbeitslos und für den Arbeitsmarkt unmittelbar verfügbar</a:t>
            </a:r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4024014"/>
              </p:ext>
            </p:extLst>
          </p:nvPr>
        </p:nvGraphicFramePr>
        <p:xfrm>
          <a:off x="838200" y="2019869"/>
          <a:ext cx="5071281" cy="4413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4</a:t>
            </a:fld>
            <a:endParaRPr lang="de-DE" dirty="0"/>
          </a:p>
        </p:txBody>
      </p:sp>
      <p:graphicFrame>
        <p:nvGraphicFramePr>
          <p:cNvPr id="13" name="Diagramm 12"/>
          <p:cNvGraphicFramePr/>
          <p:nvPr>
            <p:extLst>
              <p:ext uri="{D42A27DB-BD31-4B8C-83A1-F6EECF244321}">
                <p14:modId xmlns:p14="http://schemas.microsoft.com/office/powerpoint/2010/main" val="3707683945"/>
              </p:ext>
            </p:extLst>
          </p:nvPr>
        </p:nvGraphicFramePr>
        <p:xfrm>
          <a:off x="6400800" y="2019869"/>
          <a:ext cx="4953000" cy="4413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433653"/>
            <a:ext cx="2743200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433653"/>
            <a:ext cx="4114800" cy="365125"/>
          </a:xfrm>
        </p:spPr>
        <p:txBody>
          <a:bodyPr/>
          <a:lstStyle/>
          <a:p>
            <a:r>
              <a:rPr lang="de-DE" dirty="0"/>
              <a:t>Arbeitsmarktsituation in Bayern</a:t>
            </a:r>
          </a:p>
        </p:txBody>
      </p:sp>
    </p:spTree>
    <p:extLst>
      <p:ext uri="{BB962C8B-B14F-4D97-AF65-F5344CB8AC3E}">
        <p14:creationId xmlns:p14="http://schemas.microsoft.com/office/powerpoint/2010/main" val="3665770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4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ECF"/>
      </a:accent1>
      <a:accent2>
        <a:srgbClr val="2C5A95"/>
      </a:accent2>
      <a:accent3>
        <a:srgbClr val="A5A5A5"/>
      </a:accent3>
      <a:accent4>
        <a:srgbClr val="143C69"/>
      </a:accent4>
      <a:accent5>
        <a:srgbClr val="414141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45720" rIns="91440" bIns="45720" rtlCol="0" anchor="t">
        <a:normAutofit/>
      </a:bodyPr>
      <a:lstStyle>
        <a:defPPr algn="l">
          <a:defRPr sz="2800" dirty="0" err="1" smtClean="0">
            <a:solidFill>
              <a:srgbClr val="008FC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-Vorlage 16-9.pptx" id="{7014F633-1556-4B64-BFA2-D4D06E7C3BF1}" vid="{716E84DF-32C3-4ECC-BA15-216A424F443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1A3AEE36B64354980EE1C1B63C3FAF5" ma:contentTypeVersion="7" ma:contentTypeDescription="Ein neues Dokument erstellen." ma:contentTypeScope="" ma:versionID="8d66b863191486718a56b0509aa04d35">
  <xsd:schema xmlns:xsd="http://www.w3.org/2001/XMLSchema" xmlns:xs="http://www.w3.org/2001/XMLSchema" xmlns:p="http://schemas.microsoft.com/office/2006/metadata/properties" xmlns:ns1="http://schemas.microsoft.com/sharepoint/v3" xmlns:ns2="9b4d62a4-007b-4fd0-b45a-9f66bb46d1c1" targetNamespace="http://schemas.microsoft.com/office/2006/metadata/properties" ma:root="true" ma:fieldsID="98667662dce976aa2666f43fb83121cd" ns1:_="" ns2:_="">
    <xsd:import namespace="http://schemas.microsoft.com/sharepoint/v3"/>
    <xsd:import namespace="9b4d62a4-007b-4fd0-b45a-9f66bb46d1c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1:_dlc_Exempt" minOccurs="0"/>
                <xsd:element ref="ns1:_dlc_ExpireDateSaved" minOccurs="0"/>
                <xsd:element ref="ns1:_dlc_Expir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0" nillable="true" ma:displayName="Von der Richtlinie ausgenommen" ma:hidden="true" ma:internalName="_dlc_Exempt" ma:readOnly="true">
      <xsd:simpleType>
        <xsd:restriction base="dms:Unknown"/>
      </xsd:simpleType>
    </xsd:element>
    <xsd:element name="_dlc_ExpireDateSaved" ma:index="11" nillable="true" ma:displayName="Ursprüngliches Ablaufdatum" ma:hidden="true" ma:internalName="_dlc_ExpireDateSaved" ma:readOnly="true">
      <xsd:simpleType>
        <xsd:restriction base="dms:DateTime"/>
      </xsd:simpleType>
    </xsd:element>
    <xsd:element name="_dlc_ExpireDate" ma:index="12" nillable="true" ma:displayName="Ablaufdatum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4d62a4-007b-4fd0-b45a-9f66bb46d1c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p:Policy xmlns:p="office.server.policy" id="" local="true">
  <p:Name>Dokument</p:Name>
  <p:Description/>
  <p:Statement/>
  <p:PolicyItems>
    <p:PolicyItem featureId="Microsoft.Office.RecordsManagement.PolicyFeatures.Expiration" staticId="0x01010021A3AEE36B64354980EE1C1B63C3FAF5|1589124849" UniqueId="a53573dc-414e-46a4-8cf7-2a1dffbb0187">
      <p:Name>Aufbewahrung</p:Name>
      <p:Description>Inhalt für die Verarbeitung automatisch planen und eine Aufbewahrungsaktion für Inhalt ausführen, der das Fälligkeitsdatum erreicht hat.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1</number>
                  <property>Modified</property>
                  <propertyId>28cf69c5-fa48-462a-b5cd-27b6f9d2bd5f</propertyId>
                  <period>years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ExpireDate xmlns="http://schemas.microsoft.com/sharepoint/v3">2026-03-04T11:12:09+00:00</_dlc_ExpireDate>
    <_dlc_ExpireDateSaved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6B0B158-49E3-44CF-BF63-BC74CD49C4C6}"/>
</file>

<file path=customXml/itemProps2.xml><?xml version="1.0" encoding="utf-8"?>
<ds:datastoreItem xmlns:ds="http://schemas.openxmlformats.org/officeDocument/2006/customXml" ds:itemID="{BE6E5DEE-86BB-4232-BE77-D97E112D3DE1}"/>
</file>

<file path=customXml/itemProps3.xml><?xml version="1.0" encoding="utf-8"?>
<ds:datastoreItem xmlns:ds="http://schemas.openxmlformats.org/officeDocument/2006/customXml" ds:itemID="{3365F770-775D-49B9-9C6C-BF34821B73E7}"/>
</file>

<file path=customXml/itemProps4.xml><?xml version="1.0" encoding="utf-8"?>
<ds:datastoreItem xmlns:ds="http://schemas.openxmlformats.org/officeDocument/2006/customXml" ds:itemID="{20F9DD7A-8495-4105-9641-9B8BC130597D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78</Words>
  <Application>Microsoft Office PowerPoint</Application>
  <PresentationFormat>Breitbild</PresentationFormat>
  <Paragraphs>25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Arbeitslosenquote insgesamt Januar 2025 (BA-Statistik)</vt:lpstr>
      <vt:lpstr>Arbeitslosenquote Ausländer Januar 2025 (BA-Statistik)</vt:lpstr>
      <vt:lpstr>Arbeitslosenquote ausländischer Frauen Januar 2025 (BA-Statistik)</vt:lpstr>
      <vt:lpstr>Erwerbsfähige Leistungsberechtigte in Bayern (Oktober 2024; BA- Statistik), davon arbeitslos und für den Arbeitsmarkt unmittelbar verfügbar</vt:lpstr>
    </vt:vector>
  </TitlesOfParts>
  <Company>StMI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Titelfolie 1</dc:title>
  <dc:creator>Rheinwald, Miriam (StMI)</dc:creator>
  <cp:lastModifiedBy>Pillach, Marina (StMI)</cp:lastModifiedBy>
  <cp:revision>261</cp:revision>
  <dcterms:created xsi:type="dcterms:W3CDTF">2022-12-01T14:47:45Z</dcterms:created>
  <dcterms:modified xsi:type="dcterms:W3CDTF">2025-02-10T07:18:43Z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policyId">
    <vt:lpwstr>0x01010021A3AEE36B64354980EE1C1B63C3FAF5|1589124849</vt:lpwstr>
  </property>
  <property fmtid="{D5CDD505-2E9C-101B-9397-08002B2CF9AE}" pid="3" name="ContentTypeId">
    <vt:lpwstr>0x01010021A3AEE36B64354980EE1C1B63C3FAF5</vt:lpwstr>
  </property>
  <property fmtid="{D5CDD505-2E9C-101B-9397-08002B2CF9AE}" pid="4" name="ItemRetentionFormula">
    <vt:lpwstr>&lt;formula id="Microsoft.Office.RecordsManagement.PolicyFeatures.Expiration.Formula.BuiltIn"&gt;&lt;number&gt;1&lt;/number&gt;&lt;property&gt;Modified&lt;/property&gt;&lt;propertyId&gt;28cf69c5-fa48-462a-b5cd-27b6f9d2bd5f&lt;/propertyId&gt;&lt;period&gt;years&lt;/period&gt;&lt;/formula&gt;</vt:lpwstr>
  </property>
</Properties>
</file>